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6" r:id="rId2"/>
    <p:sldId id="257" r:id="rId3"/>
    <p:sldId id="259" r:id="rId4"/>
    <p:sldId id="258" r:id="rId5"/>
    <p:sldId id="262" r:id="rId6"/>
    <p:sldId id="260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353" autoAdjust="0"/>
  </p:normalViewPr>
  <p:slideViewPr>
    <p:cSldViewPr snapToGrid="0">
      <p:cViewPr varScale="1">
        <p:scale>
          <a:sx n="69" d="100"/>
          <a:sy n="69" d="100"/>
        </p:scale>
        <p:origin x="78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27.wav>
</file>

<file path=ppt/media/media28.wav>
</file>

<file path=ppt/media/media29.wav>
</file>

<file path=ppt/media/media3.wav>
</file>

<file path=ppt/media/media30.wav>
</file>

<file path=ppt/media/media31.wav>
</file>

<file path=ppt/media/media32.wav>
</file>

<file path=ppt/media/media33.wav>
</file>

<file path=ppt/media/media34.wav>
</file>

<file path=ppt/media/media35.wav>
</file>

<file path=ppt/media/media36.wav>
</file>

<file path=ppt/media/media37.wav>
</file>

<file path=ppt/media/media38.wav>
</file>

<file path=ppt/media/media39.wav>
</file>

<file path=ppt/media/media4.wav>
</file>

<file path=ppt/media/media40.wav>
</file>

<file path=ppt/media/media41.wav>
</file>

<file path=ppt/media/media42.wav>
</file>

<file path=ppt/media/media43.wav>
</file>

<file path=ppt/media/media44.wav>
</file>

<file path=ppt/media/media45.wav>
</file>

<file path=ppt/media/media46.wav>
</file>

<file path=ppt/media/media47.wav>
</file>

<file path=ppt/media/media48.wav>
</file>

<file path=ppt/media/media49.wav>
</file>

<file path=ppt/media/media5.wav>
</file>

<file path=ppt/media/media50.wav>
</file>

<file path=ppt/media/media51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8829F-F8DD-4BE2-AB48-F6C57933C239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3239D-7FF8-4081-ABAB-B3342E562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321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7/5 high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mfcc</a:t>
            </a:r>
            <a:r>
              <a:rPr lang="en-US" altLang="ko-KR" baseline="0" dirty="0" smtClean="0"/>
              <a:t> </a:t>
            </a:r>
            <a:r>
              <a:rPr lang="en-US" altLang="ko-KR" dirty="0" smtClean="0"/>
              <a:t>diff pitch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73239D-7FF8-4081-ABAB-B3342E562E0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3462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4/5/6 low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mfcc</a:t>
            </a:r>
            <a:r>
              <a:rPr lang="en-US" altLang="ko-KR" baseline="0" dirty="0" smtClean="0"/>
              <a:t> diff pitch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73239D-7FF8-4081-ABAB-B3342E562E0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66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4/5/6 low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mfcc</a:t>
            </a:r>
            <a:r>
              <a:rPr lang="en-US" altLang="ko-KR" baseline="0" dirty="0" smtClean="0"/>
              <a:t> diff pitch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73239D-7FF8-4081-ABAB-B3342E562E0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683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4/5/6 low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mfcc</a:t>
            </a:r>
            <a:r>
              <a:rPr lang="en-US" altLang="ko-KR" baseline="0" dirty="0" smtClean="0"/>
              <a:t> diff pitch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73239D-7FF8-4081-ABAB-B3342E562E0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27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4/5/6 low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mfcc</a:t>
            </a:r>
            <a:r>
              <a:rPr lang="en-US" altLang="ko-KR" baseline="0" dirty="0" smtClean="0"/>
              <a:t> diff pitch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73239D-7FF8-4081-ABAB-B3342E562E0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77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363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590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460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257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882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164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259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999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989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466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3A06E-6E97-4A1E-B008-753687A192B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79B02-3D98-4DD0-9221-1EB867381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273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microsoft.com/office/2007/relationships/media" Target="../media/media7.wav"/><Relationship Id="rId18" Type="http://schemas.openxmlformats.org/officeDocument/2006/relationships/image" Target="../media/image1.png"/><Relationship Id="rId26" Type="http://schemas.openxmlformats.org/officeDocument/2006/relationships/image" Target="../media/image9.png"/><Relationship Id="rId3" Type="http://schemas.microsoft.com/office/2007/relationships/media" Target="../media/media2.wav"/><Relationship Id="rId21" Type="http://schemas.openxmlformats.org/officeDocument/2006/relationships/image" Target="../media/image4.png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17" Type="http://schemas.openxmlformats.org/officeDocument/2006/relationships/slideLayout" Target="../slideLayouts/slideLayout2.xml"/><Relationship Id="rId25" Type="http://schemas.openxmlformats.org/officeDocument/2006/relationships/image" Target="../media/image8.png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0" Type="http://schemas.openxmlformats.org/officeDocument/2006/relationships/image" Target="../media/image3.png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24" Type="http://schemas.openxmlformats.org/officeDocument/2006/relationships/image" Target="../media/image7.png"/><Relationship Id="rId5" Type="http://schemas.microsoft.com/office/2007/relationships/media" Target="../media/media3.wav"/><Relationship Id="rId15" Type="http://schemas.microsoft.com/office/2007/relationships/media" Target="../media/media8.wav"/><Relationship Id="rId23" Type="http://schemas.openxmlformats.org/officeDocument/2006/relationships/image" Target="../media/image6.png"/><Relationship Id="rId10" Type="http://schemas.openxmlformats.org/officeDocument/2006/relationships/audio" Target="../media/media5.wav"/><Relationship Id="rId19" Type="http://schemas.openxmlformats.org/officeDocument/2006/relationships/image" Target="../media/image2.png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12.wav"/><Relationship Id="rId13" Type="http://schemas.microsoft.com/office/2007/relationships/media" Target="../media/media15.wav"/><Relationship Id="rId18" Type="http://schemas.openxmlformats.org/officeDocument/2006/relationships/notesSlide" Target="../notesSlides/notesSlide1.xml"/><Relationship Id="rId26" Type="http://schemas.openxmlformats.org/officeDocument/2006/relationships/image" Target="../media/image17.png"/><Relationship Id="rId3" Type="http://schemas.microsoft.com/office/2007/relationships/media" Target="../media/media10.wav"/><Relationship Id="rId21" Type="http://schemas.openxmlformats.org/officeDocument/2006/relationships/image" Target="../media/image12.png"/><Relationship Id="rId7" Type="http://schemas.microsoft.com/office/2007/relationships/media" Target="../media/media12.wav"/><Relationship Id="rId12" Type="http://schemas.openxmlformats.org/officeDocument/2006/relationships/audio" Target="../media/media14.wav"/><Relationship Id="rId17" Type="http://schemas.openxmlformats.org/officeDocument/2006/relationships/slideLayout" Target="../slideLayouts/slideLayout2.xml"/><Relationship Id="rId25" Type="http://schemas.openxmlformats.org/officeDocument/2006/relationships/image" Target="../media/image16.png"/><Relationship Id="rId2" Type="http://schemas.openxmlformats.org/officeDocument/2006/relationships/audio" Target="../media/media9.wav"/><Relationship Id="rId16" Type="http://schemas.openxmlformats.org/officeDocument/2006/relationships/audio" Target="../media/media16.wav"/><Relationship Id="rId20" Type="http://schemas.openxmlformats.org/officeDocument/2006/relationships/image" Target="../media/image11.png"/><Relationship Id="rId1" Type="http://schemas.microsoft.com/office/2007/relationships/media" Target="../media/media9.wav"/><Relationship Id="rId6" Type="http://schemas.openxmlformats.org/officeDocument/2006/relationships/audio" Target="../media/media11.wav"/><Relationship Id="rId11" Type="http://schemas.microsoft.com/office/2007/relationships/media" Target="../media/media14.wav"/><Relationship Id="rId24" Type="http://schemas.openxmlformats.org/officeDocument/2006/relationships/image" Target="../media/image15.png"/><Relationship Id="rId5" Type="http://schemas.microsoft.com/office/2007/relationships/media" Target="../media/media11.wav"/><Relationship Id="rId15" Type="http://schemas.microsoft.com/office/2007/relationships/media" Target="../media/media16.wav"/><Relationship Id="rId23" Type="http://schemas.openxmlformats.org/officeDocument/2006/relationships/image" Target="../media/image14.png"/><Relationship Id="rId10" Type="http://schemas.openxmlformats.org/officeDocument/2006/relationships/audio" Target="../media/media13.wav"/><Relationship Id="rId19" Type="http://schemas.openxmlformats.org/officeDocument/2006/relationships/image" Target="../media/image10.png"/><Relationship Id="rId4" Type="http://schemas.openxmlformats.org/officeDocument/2006/relationships/audio" Target="../media/media10.wav"/><Relationship Id="rId9" Type="http://schemas.microsoft.com/office/2007/relationships/media" Target="../media/media13.wav"/><Relationship Id="rId14" Type="http://schemas.openxmlformats.org/officeDocument/2006/relationships/audio" Target="../media/media15.wav"/><Relationship Id="rId22" Type="http://schemas.openxmlformats.org/officeDocument/2006/relationships/image" Target="../media/image13.png"/><Relationship Id="rId27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3" Type="http://schemas.microsoft.com/office/2007/relationships/media" Target="../media/media23.wav"/><Relationship Id="rId18" Type="http://schemas.openxmlformats.org/officeDocument/2006/relationships/audio" Target="../media/media25.wav"/><Relationship Id="rId26" Type="http://schemas.openxmlformats.org/officeDocument/2006/relationships/audio" Target="../media/media1.wav"/><Relationship Id="rId39" Type="http://schemas.openxmlformats.org/officeDocument/2006/relationships/image" Target="../media/image9.png"/><Relationship Id="rId21" Type="http://schemas.microsoft.com/office/2007/relationships/media" Target="../media/media27.wav"/><Relationship Id="rId34" Type="http://schemas.openxmlformats.org/officeDocument/2006/relationships/image" Target="../media/image23.png"/><Relationship Id="rId42" Type="http://schemas.openxmlformats.org/officeDocument/2006/relationships/image" Target="../media/image30.png"/><Relationship Id="rId7" Type="http://schemas.microsoft.com/office/2007/relationships/media" Target="../media/media20.wav"/><Relationship Id="rId2" Type="http://schemas.openxmlformats.org/officeDocument/2006/relationships/audio" Target="../media/media17.wav"/><Relationship Id="rId16" Type="http://schemas.openxmlformats.org/officeDocument/2006/relationships/audio" Target="../media/media24.wav"/><Relationship Id="rId20" Type="http://schemas.openxmlformats.org/officeDocument/2006/relationships/audio" Target="../media/media26.wav"/><Relationship Id="rId29" Type="http://schemas.openxmlformats.org/officeDocument/2006/relationships/image" Target="../media/image18.png"/><Relationship Id="rId41" Type="http://schemas.openxmlformats.org/officeDocument/2006/relationships/image" Target="../media/image29.png"/><Relationship Id="rId1" Type="http://schemas.microsoft.com/office/2007/relationships/media" Target="../media/media17.wav"/><Relationship Id="rId6" Type="http://schemas.openxmlformats.org/officeDocument/2006/relationships/audio" Target="../media/media19.wav"/><Relationship Id="rId11" Type="http://schemas.microsoft.com/office/2007/relationships/media" Target="../media/media22.wav"/><Relationship Id="rId24" Type="http://schemas.openxmlformats.org/officeDocument/2006/relationships/audio" Target="../media/media28.wav"/><Relationship Id="rId32" Type="http://schemas.openxmlformats.org/officeDocument/2006/relationships/image" Target="../media/image21.png"/><Relationship Id="rId37" Type="http://schemas.openxmlformats.org/officeDocument/2006/relationships/image" Target="../media/image26.png"/><Relationship Id="rId40" Type="http://schemas.openxmlformats.org/officeDocument/2006/relationships/image" Target="../media/image28.png"/><Relationship Id="rId5" Type="http://schemas.microsoft.com/office/2007/relationships/media" Target="../media/media19.wav"/><Relationship Id="rId15" Type="http://schemas.microsoft.com/office/2007/relationships/media" Target="../media/media24.wav"/><Relationship Id="rId23" Type="http://schemas.microsoft.com/office/2007/relationships/media" Target="../media/media28.wav"/><Relationship Id="rId28" Type="http://schemas.openxmlformats.org/officeDocument/2006/relationships/notesSlide" Target="../notesSlides/notesSlide2.xml"/><Relationship Id="rId36" Type="http://schemas.openxmlformats.org/officeDocument/2006/relationships/image" Target="../media/image25.png"/><Relationship Id="rId10" Type="http://schemas.openxmlformats.org/officeDocument/2006/relationships/audio" Target="../media/media21.wav"/><Relationship Id="rId19" Type="http://schemas.microsoft.com/office/2007/relationships/media" Target="../media/media26.wav"/><Relationship Id="rId31" Type="http://schemas.openxmlformats.org/officeDocument/2006/relationships/image" Target="../media/image20.png"/><Relationship Id="rId4" Type="http://schemas.openxmlformats.org/officeDocument/2006/relationships/audio" Target="../media/media18.wav"/><Relationship Id="rId9" Type="http://schemas.microsoft.com/office/2007/relationships/media" Target="../media/media21.wav"/><Relationship Id="rId14" Type="http://schemas.openxmlformats.org/officeDocument/2006/relationships/audio" Target="../media/media23.wav"/><Relationship Id="rId22" Type="http://schemas.openxmlformats.org/officeDocument/2006/relationships/audio" Target="../media/media27.wav"/><Relationship Id="rId27" Type="http://schemas.openxmlformats.org/officeDocument/2006/relationships/slideLayout" Target="../slideLayouts/slideLayout2.xml"/><Relationship Id="rId30" Type="http://schemas.openxmlformats.org/officeDocument/2006/relationships/image" Target="../media/image19.png"/><Relationship Id="rId35" Type="http://schemas.openxmlformats.org/officeDocument/2006/relationships/image" Target="../media/image24.png"/><Relationship Id="rId8" Type="http://schemas.openxmlformats.org/officeDocument/2006/relationships/audio" Target="../media/media20.wav"/><Relationship Id="rId3" Type="http://schemas.microsoft.com/office/2007/relationships/media" Target="../media/media18.wav"/><Relationship Id="rId12" Type="http://schemas.openxmlformats.org/officeDocument/2006/relationships/audio" Target="../media/media22.wav"/><Relationship Id="rId17" Type="http://schemas.microsoft.com/office/2007/relationships/media" Target="../media/media25.wav"/><Relationship Id="rId25" Type="http://schemas.microsoft.com/office/2007/relationships/media" Target="../media/media1.wav"/><Relationship Id="rId33" Type="http://schemas.openxmlformats.org/officeDocument/2006/relationships/image" Target="../media/image22.png"/><Relationship Id="rId38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13" Type="http://schemas.microsoft.com/office/2007/relationships/media" Target="../media/media18.wav"/><Relationship Id="rId18" Type="http://schemas.openxmlformats.org/officeDocument/2006/relationships/audio" Target="../media/media20.wav"/><Relationship Id="rId26" Type="http://schemas.openxmlformats.org/officeDocument/2006/relationships/audio" Target="../media/media24.wav"/><Relationship Id="rId39" Type="http://schemas.openxmlformats.org/officeDocument/2006/relationships/image" Target="../media/image19.png"/><Relationship Id="rId21" Type="http://schemas.microsoft.com/office/2007/relationships/media" Target="../media/media22.wav"/><Relationship Id="rId34" Type="http://schemas.openxmlformats.org/officeDocument/2006/relationships/image" Target="../media/image32.png"/><Relationship Id="rId42" Type="http://schemas.openxmlformats.org/officeDocument/2006/relationships/image" Target="../media/image22.png"/><Relationship Id="rId47" Type="http://schemas.openxmlformats.org/officeDocument/2006/relationships/image" Target="../media/image27.png"/><Relationship Id="rId7" Type="http://schemas.microsoft.com/office/2007/relationships/media" Target="../media/media32.wav"/><Relationship Id="rId2" Type="http://schemas.openxmlformats.org/officeDocument/2006/relationships/audio" Target="../media/media29.wav"/><Relationship Id="rId16" Type="http://schemas.openxmlformats.org/officeDocument/2006/relationships/audio" Target="../media/media19.wav"/><Relationship Id="rId29" Type="http://schemas.microsoft.com/office/2007/relationships/media" Target="../media/media26.wav"/><Relationship Id="rId1" Type="http://schemas.microsoft.com/office/2007/relationships/media" Target="../media/media29.wav"/><Relationship Id="rId6" Type="http://schemas.openxmlformats.org/officeDocument/2006/relationships/audio" Target="../media/media31.wav"/><Relationship Id="rId11" Type="http://schemas.microsoft.com/office/2007/relationships/media" Target="../media/media17.wav"/><Relationship Id="rId24" Type="http://schemas.openxmlformats.org/officeDocument/2006/relationships/audio" Target="../media/media23.wav"/><Relationship Id="rId32" Type="http://schemas.openxmlformats.org/officeDocument/2006/relationships/notesSlide" Target="../notesSlides/notesSlide3.xml"/><Relationship Id="rId37" Type="http://schemas.openxmlformats.org/officeDocument/2006/relationships/image" Target="../media/image35.png"/><Relationship Id="rId40" Type="http://schemas.openxmlformats.org/officeDocument/2006/relationships/image" Target="../media/image20.png"/><Relationship Id="rId45" Type="http://schemas.openxmlformats.org/officeDocument/2006/relationships/image" Target="../media/image25.png"/><Relationship Id="rId5" Type="http://schemas.microsoft.com/office/2007/relationships/media" Target="../media/media31.wav"/><Relationship Id="rId15" Type="http://schemas.microsoft.com/office/2007/relationships/media" Target="../media/media19.wav"/><Relationship Id="rId23" Type="http://schemas.microsoft.com/office/2007/relationships/media" Target="../media/media23.wav"/><Relationship Id="rId28" Type="http://schemas.openxmlformats.org/officeDocument/2006/relationships/audio" Target="../media/media25.wav"/><Relationship Id="rId36" Type="http://schemas.openxmlformats.org/officeDocument/2006/relationships/image" Target="../media/image34.png"/><Relationship Id="rId10" Type="http://schemas.openxmlformats.org/officeDocument/2006/relationships/audio" Target="../media/media33.wav"/><Relationship Id="rId19" Type="http://schemas.microsoft.com/office/2007/relationships/media" Target="../media/media21.wav"/><Relationship Id="rId31" Type="http://schemas.openxmlformats.org/officeDocument/2006/relationships/slideLayout" Target="../slideLayouts/slideLayout2.xml"/><Relationship Id="rId44" Type="http://schemas.openxmlformats.org/officeDocument/2006/relationships/image" Target="../media/image24.png"/><Relationship Id="rId4" Type="http://schemas.openxmlformats.org/officeDocument/2006/relationships/audio" Target="../media/media30.wav"/><Relationship Id="rId9" Type="http://schemas.microsoft.com/office/2007/relationships/media" Target="../media/media33.wav"/><Relationship Id="rId14" Type="http://schemas.openxmlformats.org/officeDocument/2006/relationships/audio" Target="../media/media18.wav"/><Relationship Id="rId22" Type="http://schemas.openxmlformats.org/officeDocument/2006/relationships/audio" Target="../media/media22.wav"/><Relationship Id="rId27" Type="http://schemas.microsoft.com/office/2007/relationships/media" Target="../media/media25.wav"/><Relationship Id="rId30" Type="http://schemas.openxmlformats.org/officeDocument/2006/relationships/audio" Target="../media/media26.wav"/><Relationship Id="rId35" Type="http://schemas.openxmlformats.org/officeDocument/2006/relationships/image" Target="../media/image33.png"/><Relationship Id="rId43" Type="http://schemas.openxmlformats.org/officeDocument/2006/relationships/image" Target="../media/image23.png"/><Relationship Id="rId48" Type="http://schemas.openxmlformats.org/officeDocument/2006/relationships/image" Target="../media/image9.png"/><Relationship Id="rId8" Type="http://schemas.openxmlformats.org/officeDocument/2006/relationships/audio" Target="../media/media32.wav"/><Relationship Id="rId3" Type="http://schemas.microsoft.com/office/2007/relationships/media" Target="../media/media30.wav"/><Relationship Id="rId12" Type="http://schemas.openxmlformats.org/officeDocument/2006/relationships/audio" Target="../media/media17.wav"/><Relationship Id="rId17" Type="http://schemas.microsoft.com/office/2007/relationships/media" Target="../media/media20.wav"/><Relationship Id="rId25" Type="http://schemas.microsoft.com/office/2007/relationships/media" Target="../media/media24.wav"/><Relationship Id="rId33" Type="http://schemas.openxmlformats.org/officeDocument/2006/relationships/image" Target="../media/image31.png"/><Relationship Id="rId38" Type="http://schemas.openxmlformats.org/officeDocument/2006/relationships/image" Target="../media/image18.png"/><Relationship Id="rId46" Type="http://schemas.openxmlformats.org/officeDocument/2006/relationships/image" Target="../media/image26.png"/><Relationship Id="rId20" Type="http://schemas.openxmlformats.org/officeDocument/2006/relationships/audio" Target="../media/media21.wav"/><Relationship Id="rId41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3" Type="http://schemas.microsoft.com/office/2007/relationships/media" Target="../media/media40.wav"/><Relationship Id="rId18" Type="http://schemas.openxmlformats.org/officeDocument/2006/relationships/audio" Target="../media/media42.wav"/><Relationship Id="rId26" Type="http://schemas.openxmlformats.org/officeDocument/2006/relationships/audio" Target="../media/media46.wav"/><Relationship Id="rId39" Type="http://schemas.openxmlformats.org/officeDocument/2006/relationships/image" Target="../media/image46.png"/><Relationship Id="rId21" Type="http://schemas.microsoft.com/office/2007/relationships/media" Target="../media/media44.wav"/><Relationship Id="rId34" Type="http://schemas.openxmlformats.org/officeDocument/2006/relationships/image" Target="../media/image41.png"/><Relationship Id="rId42" Type="http://schemas.openxmlformats.org/officeDocument/2006/relationships/image" Target="../media/image9.png"/><Relationship Id="rId7" Type="http://schemas.microsoft.com/office/2007/relationships/media" Target="../media/media37.wav"/><Relationship Id="rId2" Type="http://schemas.openxmlformats.org/officeDocument/2006/relationships/audio" Target="../media/media34.wav"/><Relationship Id="rId16" Type="http://schemas.openxmlformats.org/officeDocument/2006/relationships/audio" Target="../media/media41.wav"/><Relationship Id="rId20" Type="http://schemas.openxmlformats.org/officeDocument/2006/relationships/audio" Target="../media/media43.wav"/><Relationship Id="rId29" Type="http://schemas.openxmlformats.org/officeDocument/2006/relationships/image" Target="../media/image36.png"/><Relationship Id="rId41" Type="http://schemas.openxmlformats.org/officeDocument/2006/relationships/image" Target="../media/image48.png"/><Relationship Id="rId1" Type="http://schemas.microsoft.com/office/2007/relationships/media" Target="../media/media34.wav"/><Relationship Id="rId6" Type="http://schemas.openxmlformats.org/officeDocument/2006/relationships/audio" Target="../media/media36.wav"/><Relationship Id="rId11" Type="http://schemas.microsoft.com/office/2007/relationships/media" Target="../media/media39.wav"/><Relationship Id="rId24" Type="http://schemas.openxmlformats.org/officeDocument/2006/relationships/audio" Target="../media/media45.wav"/><Relationship Id="rId32" Type="http://schemas.openxmlformats.org/officeDocument/2006/relationships/image" Target="../media/image39.png"/><Relationship Id="rId37" Type="http://schemas.openxmlformats.org/officeDocument/2006/relationships/image" Target="../media/image44.png"/><Relationship Id="rId40" Type="http://schemas.openxmlformats.org/officeDocument/2006/relationships/image" Target="../media/image47.png"/><Relationship Id="rId5" Type="http://schemas.microsoft.com/office/2007/relationships/media" Target="../media/media36.wav"/><Relationship Id="rId15" Type="http://schemas.microsoft.com/office/2007/relationships/media" Target="../media/media41.wav"/><Relationship Id="rId23" Type="http://schemas.microsoft.com/office/2007/relationships/media" Target="../media/media45.wav"/><Relationship Id="rId28" Type="http://schemas.openxmlformats.org/officeDocument/2006/relationships/notesSlide" Target="../notesSlides/notesSlide4.xml"/><Relationship Id="rId36" Type="http://schemas.openxmlformats.org/officeDocument/2006/relationships/image" Target="../media/image43.png"/><Relationship Id="rId10" Type="http://schemas.openxmlformats.org/officeDocument/2006/relationships/audio" Target="../media/media38.wav"/><Relationship Id="rId19" Type="http://schemas.microsoft.com/office/2007/relationships/media" Target="../media/media43.wav"/><Relationship Id="rId31" Type="http://schemas.openxmlformats.org/officeDocument/2006/relationships/image" Target="../media/image38.png"/><Relationship Id="rId4" Type="http://schemas.openxmlformats.org/officeDocument/2006/relationships/audio" Target="../media/media35.wav"/><Relationship Id="rId9" Type="http://schemas.microsoft.com/office/2007/relationships/media" Target="../media/media38.wav"/><Relationship Id="rId14" Type="http://schemas.openxmlformats.org/officeDocument/2006/relationships/audio" Target="../media/media40.wav"/><Relationship Id="rId22" Type="http://schemas.openxmlformats.org/officeDocument/2006/relationships/audio" Target="../media/media44.wav"/><Relationship Id="rId27" Type="http://schemas.openxmlformats.org/officeDocument/2006/relationships/slideLayout" Target="../slideLayouts/slideLayout2.xml"/><Relationship Id="rId30" Type="http://schemas.openxmlformats.org/officeDocument/2006/relationships/image" Target="../media/image37.png"/><Relationship Id="rId35" Type="http://schemas.openxmlformats.org/officeDocument/2006/relationships/image" Target="../media/image42.png"/><Relationship Id="rId8" Type="http://schemas.openxmlformats.org/officeDocument/2006/relationships/audio" Target="../media/media37.wav"/><Relationship Id="rId3" Type="http://schemas.microsoft.com/office/2007/relationships/media" Target="../media/media35.wav"/><Relationship Id="rId12" Type="http://schemas.openxmlformats.org/officeDocument/2006/relationships/audio" Target="../media/media39.wav"/><Relationship Id="rId17" Type="http://schemas.microsoft.com/office/2007/relationships/media" Target="../media/media42.wav"/><Relationship Id="rId25" Type="http://schemas.microsoft.com/office/2007/relationships/media" Target="../media/media46.wav"/><Relationship Id="rId33" Type="http://schemas.openxmlformats.org/officeDocument/2006/relationships/image" Target="../media/image40.png"/><Relationship Id="rId38" Type="http://schemas.openxmlformats.org/officeDocument/2006/relationships/image" Target="../media/image45.png"/></Relationships>
</file>

<file path=ppt/slides/_rels/slide9.xml.rels><?xml version="1.0" encoding="UTF-8" standalone="yes"?>
<Relationships xmlns="http://schemas.openxmlformats.org/package/2006/relationships"><Relationship Id="rId13" Type="http://schemas.microsoft.com/office/2007/relationships/media" Target="../media/media40.wav"/><Relationship Id="rId18" Type="http://schemas.openxmlformats.org/officeDocument/2006/relationships/audio" Target="../media/media42.wav"/><Relationship Id="rId26" Type="http://schemas.openxmlformats.org/officeDocument/2006/relationships/audio" Target="../media/media49.wav"/><Relationship Id="rId39" Type="http://schemas.openxmlformats.org/officeDocument/2006/relationships/image" Target="../media/image40.png"/><Relationship Id="rId21" Type="http://schemas.microsoft.com/office/2007/relationships/media" Target="../media/media47.wav"/><Relationship Id="rId34" Type="http://schemas.openxmlformats.org/officeDocument/2006/relationships/image" Target="../media/image50.png"/><Relationship Id="rId42" Type="http://schemas.openxmlformats.org/officeDocument/2006/relationships/image" Target="../media/image43.png"/><Relationship Id="rId47" Type="http://schemas.openxmlformats.org/officeDocument/2006/relationships/image" Target="../media/image48.png"/><Relationship Id="rId7" Type="http://schemas.microsoft.com/office/2007/relationships/media" Target="../media/media37.wav"/><Relationship Id="rId2" Type="http://schemas.openxmlformats.org/officeDocument/2006/relationships/audio" Target="../media/media34.wav"/><Relationship Id="rId16" Type="http://schemas.openxmlformats.org/officeDocument/2006/relationships/audio" Target="../media/media41.wav"/><Relationship Id="rId29" Type="http://schemas.microsoft.com/office/2007/relationships/media" Target="../media/media51.wav"/><Relationship Id="rId1" Type="http://schemas.microsoft.com/office/2007/relationships/media" Target="../media/media34.wav"/><Relationship Id="rId6" Type="http://schemas.openxmlformats.org/officeDocument/2006/relationships/audio" Target="../media/media36.wav"/><Relationship Id="rId11" Type="http://schemas.microsoft.com/office/2007/relationships/media" Target="../media/media39.wav"/><Relationship Id="rId24" Type="http://schemas.openxmlformats.org/officeDocument/2006/relationships/audio" Target="../media/media48.wav"/><Relationship Id="rId32" Type="http://schemas.openxmlformats.org/officeDocument/2006/relationships/notesSlide" Target="../notesSlides/notesSlide5.xml"/><Relationship Id="rId37" Type="http://schemas.openxmlformats.org/officeDocument/2006/relationships/image" Target="../media/image53.png"/><Relationship Id="rId40" Type="http://schemas.openxmlformats.org/officeDocument/2006/relationships/image" Target="../media/image41.png"/><Relationship Id="rId45" Type="http://schemas.openxmlformats.org/officeDocument/2006/relationships/image" Target="../media/image46.png"/><Relationship Id="rId5" Type="http://schemas.microsoft.com/office/2007/relationships/media" Target="../media/media36.wav"/><Relationship Id="rId15" Type="http://schemas.microsoft.com/office/2007/relationships/media" Target="../media/media41.wav"/><Relationship Id="rId23" Type="http://schemas.microsoft.com/office/2007/relationships/media" Target="../media/media48.wav"/><Relationship Id="rId28" Type="http://schemas.openxmlformats.org/officeDocument/2006/relationships/audio" Target="../media/media50.wav"/><Relationship Id="rId36" Type="http://schemas.openxmlformats.org/officeDocument/2006/relationships/image" Target="../media/image52.png"/><Relationship Id="rId10" Type="http://schemas.openxmlformats.org/officeDocument/2006/relationships/audio" Target="../media/media38.wav"/><Relationship Id="rId19" Type="http://schemas.microsoft.com/office/2007/relationships/media" Target="../media/media43.wav"/><Relationship Id="rId31" Type="http://schemas.openxmlformats.org/officeDocument/2006/relationships/slideLayout" Target="../slideLayouts/slideLayout2.xml"/><Relationship Id="rId44" Type="http://schemas.openxmlformats.org/officeDocument/2006/relationships/image" Target="../media/image45.png"/><Relationship Id="rId4" Type="http://schemas.openxmlformats.org/officeDocument/2006/relationships/audio" Target="../media/media35.wav"/><Relationship Id="rId9" Type="http://schemas.microsoft.com/office/2007/relationships/media" Target="../media/media38.wav"/><Relationship Id="rId14" Type="http://schemas.openxmlformats.org/officeDocument/2006/relationships/audio" Target="../media/media40.wav"/><Relationship Id="rId22" Type="http://schemas.openxmlformats.org/officeDocument/2006/relationships/audio" Target="../media/media47.wav"/><Relationship Id="rId27" Type="http://schemas.microsoft.com/office/2007/relationships/media" Target="../media/media50.wav"/><Relationship Id="rId30" Type="http://schemas.openxmlformats.org/officeDocument/2006/relationships/audio" Target="../media/media51.wav"/><Relationship Id="rId35" Type="http://schemas.openxmlformats.org/officeDocument/2006/relationships/image" Target="../media/image51.png"/><Relationship Id="rId43" Type="http://schemas.openxmlformats.org/officeDocument/2006/relationships/image" Target="../media/image44.png"/><Relationship Id="rId48" Type="http://schemas.openxmlformats.org/officeDocument/2006/relationships/image" Target="../media/image9.png"/><Relationship Id="rId8" Type="http://schemas.openxmlformats.org/officeDocument/2006/relationships/audio" Target="../media/media37.wav"/><Relationship Id="rId3" Type="http://schemas.microsoft.com/office/2007/relationships/media" Target="../media/media35.wav"/><Relationship Id="rId12" Type="http://schemas.openxmlformats.org/officeDocument/2006/relationships/audio" Target="../media/media39.wav"/><Relationship Id="rId17" Type="http://schemas.microsoft.com/office/2007/relationships/media" Target="../media/media42.wav"/><Relationship Id="rId25" Type="http://schemas.microsoft.com/office/2007/relationships/media" Target="../media/media49.wav"/><Relationship Id="rId33" Type="http://schemas.openxmlformats.org/officeDocument/2006/relationships/image" Target="../media/image49.png"/><Relationship Id="rId38" Type="http://schemas.openxmlformats.org/officeDocument/2006/relationships/image" Target="../media/image39.png"/><Relationship Id="rId46" Type="http://schemas.openxmlformats.org/officeDocument/2006/relationships/image" Target="../media/image47.png"/><Relationship Id="rId20" Type="http://schemas.openxmlformats.org/officeDocument/2006/relationships/audio" Target="../media/media43.wav"/><Relationship Id="rId41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800" dirty="0" smtClean="0"/>
              <a:t>Reconstruction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21795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79" y="877743"/>
            <a:ext cx="2628000" cy="262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78" y="3505743"/>
            <a:ext cx="2628000" cy="2628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478" y="877743"/>
            <a:ext cx="2628000" cy="2628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478" y="3505743"/>
            <a:ext cx="2628000" cy="2628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478" y="877743"/>
            <a:ext cx="2628000" cy="2628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478" y="3505743"/>
            <a:ext cx="2628000" cy="2628000"/>
          </a:xfrm>
          <a:prstGeom prst="rect">
            <a:avLst/>
          </a:prstGeom>
        </p:spPr>
      </p:pic>
      <p:pic>
        <p:nvPicPr>
          <p:cNvPr id="11" name="그림 10"/>
          <p:cNvPicPr preferRelativeResize="0">
            <a:picLocks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477" y="877742"/>
            <a:ext cx="2628000" cy="2628000"/>
          </a:xfrm>
          <a:prstGeom prst="rect">
            <a:avLst/>
          </a:prstGeom>
        </p:spPr>
      </p:pic>
      <p:pic>
        <p:nvPicPr>
          <p:cNvPr id="12" name="그림 11"/>
          <p:cNvPicPr preferRelativeResize="0">
            <a:picLocks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476" y="3505742"/>
            <a:ext cx="2628000" cy="2628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 rot="10800000">
            <a:off x="435623" y="1694330"/>
            <a:ext cx="553998" cy="99482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400" b="1" dirty="0" smtClean="0"/>
              <a:t>Guitar</a:t>
            </a:r>
            <a:endParaRPr lang="ko-KR" altLang="en-US" sz="2400" b="1" dirty="0"/>
          </a:p>
        </p:txBody>
      </p:sp>
      <p:sp>
        <p:nvSpPr>
          <p:cNvPr id="18" name="TextBox 17"/>
          <p:cNvSpPr txBox="1"/>
          <p:nvPr/>
        </p:nvSpPr>
        <p:spPr>
          <a:xfrm rot="10800000">
            <a:off x="435623" y="4079007"/>
            <a:ext cx="553998" cy="14814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400" b="1" dirty="0" smtClean="0"/>
              <a:t>Keyboard</a:t>
            </a:r>
            <a:endParaRPr lang="ko-KR" altLang="en-US" sz="2400" b="1" dirty="0"/>
          </a:p>
        </p:txBody>
      </p:sp>
      <p:sp>
        <p:nvSpPr>
          <p:cNvPr id="19" name="TextBox 18"/>
          <p:cNvSpPr txBox="1"/>
          <p:nvPr/>
        </p:nvSpPr>
        <p:spPr>
          <a:xfrm rot="16200000">
            <a:off x="4559492" y="547683"/>
            <a:ext cx="492443" cy="41133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000" b="1" dirty="0" smtClean="0"/>
              <a:t>AE</a:t>
            </a:r>
            <a:endParaRPr lang="ko-KR" altLang="en-US" sz="2000" b="1" dirty="0"/>
          </a:p>
        </p:txBody>
      </p:sp>
      <p:sp>
        <p:nvSpPr>
          <p:cNvPr id="20" name="TextBox 19"/>
          <p:cNvSpPr txBox="1"/>
          <p:nvPr/>
        </p:nvSpPr>
        <p:spPr>
          <a:xfrm rot="16200000">
            <a:off x="7203470" y="164692"/>
            <a:ext cx="492443" cy="101886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000" b="1" dirty="0" smtClean="0"/>
              <a:t>AE-APC</a:t>
            </a:r>
            <a:endParaRPr lang="ko-KR" altLang="en-US" sz="2000" b="1" dirty="0"/>
          </a:p>
        </p:txBody>
      </p:sp>
      <p:sp>
        <p:nvSpPr>
          <p:cNvPr id="21" name="TextBox 20"/>
          <p:cNvSpPr txBox="1"/>
          <p:nvPr/>
        </p:nvSpPr>
        <p:spPr>
          <a:xfrm rot="16200000">
            <a:off x="9829048" y="346324"/>
            <a:ext cx="492443" cy="59247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000" b="1" dirty="0" smtClean="0"/>
              <a:t>AAE</a:t>
            </a:r>
            <a:endParaRPr lang="ko-KR" altLang="en-US" sz="2000" b="1" dirty="0"/>
          </a:p>
        </p:txBody>
      </p:sp>
      <p:sp>
        <p:nvSpPr>
          <p:cNvPr id="22" name="TextBox 21"/>
          <p:cNvSpPr txBox="1"/>
          <p:nvPr/>
        </p:nvSpPr>
        <p:spPr>
          <a:xfrm rot="16200000">
            <a:off x="1931493" y="223427"/>
            <a:ext cx="492443" cy="105984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000" b="1" dirty="0" smtClean="0"/>
              <a:t>Original</a:t>
            </a:r>
            <a:endParaRPr lang="ko-KR" altLang="en-US" sz="2000" b="1" dirty="0"/>
          </a:p>
        </p:txBody>
      </p:sp>
      <p:pic>
        <p:nvPicPr>
          <p:cNvPr id="2" name="7guitar_acoustic_014-062-07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07821" y="529776"/>
            <a:ext cx="609600" cy="609600"/>
          </a:xfrm>
          <a:prstGeom prst="rect">
            <a:avLst/>
          </a:prstGeom>
        </p:spPr>
      </p:pic>
      <p:pic>
        <p:nvPicPr>
          <p:cNvPr id="13" name="8keyboard_synthetic_000-074-10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07821" y="5831888"/>
            <a:ext cx="609600" cy="609600"/>
          </a:xfrm>
          <a:prstGeom prst="rect">
            <a:avLst/>
          </a:prstGeom>
        </p:spPr>
      </p:pic>
      <p:pic>
        <p:nvPicPr>
          <p:cNvPr id="14" name="individualAudio (2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3137458" y="572942"/>
            <a:ext cx="609600" cy="609600"/>
          </a:xfrm>
          <a:prstGeom prst="rect">
            <a:avLst/>
          </a:prstGeom>
        </p:spPr>
      </p:pic>
      <p:pic>
        <p:nvPicPr>
          <p:cNvPr id="15" name="individualAudio (7)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3035819" y="5890253"/>
            <a:ext cx="609600" cy="609600"/>
          </a:xfrm>
          <a:prstGeom prst="rect">
            <a:avLst/>
          </a:prstGeom>
        </p:spPr>
      </p:pic>
      <p:pic>
        <p:nvPicPr>
          <p:cNvPr id="16" name="individualAudio (2)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5812347" y="572942"/>
            <a:ext cx="609600" cy="609600"/>
          </a:xfrm>
          <a:prstGeom prst="rect">
            <a:avLst/>
          </a:prstGeom>
        </p:spPr>
      </p:pic>
      <p:pic>
        <p:nvPicPr>
          <p:cNvPr id="23" name="individualAudio (7)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5859476" y="5890253"/>
            <a:ext cx="609600" cy="609600"/>
          </a:xfrm>
          <a:prstGeom prst="rect">
            <a:avLst/>
          </a:prstGeom>
        </p:spPr>
      </p:pic>
      <p:pic>
        <p:nvPicPr>
          <p:cNvPr id="24" name="individualAudio (2)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8440346" y="572941"/>
            <a:ext cx="609600" cy="609600"/>
          </a:xfrm>
          <a:prstGeom prst="rect">
            <a:avLst/>
          </a:prstGeom>
        </p:spPr>
      </p:pic>
      <p:pic>
        <p:nvPicPr>
          <p:cNvPr id="25" name="individualAudio (7)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8439765" y="5890253"/>
            <a:ext cx="609600" cy="60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391497" y="2954967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802.37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345871" y="5642583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475.49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124426" y="2996532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736.14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20598" y="3027316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741.59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752307" y="5642583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477.15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110642" y="5628314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441.11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878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08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408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08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408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408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408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 preferRelativeResize="0">
            <a:picLocks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50" y="3727433"/>
            <a:ext cx="2628000" cy="2628000"/>
          </a:xfrm>
          <a:prstGeom prst="rect">
            <a:avLst/>
          </a:prstGeom>
        </p:spPr>
      </p:pic>
      <p:pic>
        <p:nvPicPr>
          <p:cNvPr id="6" name="그림 5"/>
          <p:cNvPicPr preferRelativeResize="0">
            <a:picLocks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49" y="1179327"/>
            <a:ext cx="2628000" cy="2628000"/>
          </a:xfrm>
          <a:prstGeom prst="rect">
            <a:avLst/>
          </a:prstGeom>
        </p:spPr>
      </p:pic>
      <p:pic>
        <p:nvPicPr>
          <p:cNvPr id="9" name="그림 8"/>
          <p:cNvPicPr preferRelativeResize="0">
            <a:picLocks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149" y="1179327"/>
            <a:ext cx="2628000" cy="2628000"/>
          </a:xfrm>
          <a:prstGeom prst="rect">
            <a:avLst/>
          </a:prstGeom>
        </p:spPr>
      </p:pic>
      <p:pic>
        <p:nvPicPr>
          <p:cNvPr id="10" name="그림 9"/>
          <p:cNvPicPr preferRelativeResize="0">
            <a:picLocks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149" y="3730536"/>
            <a:ext cx="2628000" cy="2628000"/>
          </a:xfrm>
          <a:prstGeom prst="rect">
            <a:avLst/>
          </a:prstGeom>
        </p:spPr>
      </p:pic>
      <p:pic>
        <p:nvPicPr>
          <p:cNvPr id="11" name="그림 10"/>
          <p:cNvPicPr preferRelativeResize="0">
            <a:picLocks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926" y="1192029"/>
            <a:ext cx="2628000" cy="2628000"/>
          </a:xfrm>
          <a:prstGeom prst="rect">
            <a:avLst/>
          </a:prstGeom>
        </p:spPr>
      </p:pic>
      <p:pic>
        <p:nvPicPr>
          <p:cNvPr id="12" name="그림 11"/>
          <p:cNvPicPr preferRelativeResize="0">
            <a:picLocks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8149" y="3727431"/>
            <a:ext cx="2628000" cy="2628000"/>
          </a:xfrm>
          <a:prstGeom prst="rect">
            <a:avLst/>
          </a:prstGeom>
        </p:spPr>
      </p:pic>
      <p:pic>
        <p:nvPicPr>
          <p:cNvPr id="13" name="그림 12"/>
          <p:cNvPicPr preferRelativeResize="0">
            <a:picLocks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703" y="1210940"/>
            <a:ext cx="2628000" cy="2628000"/>
          </a:xfrm>
          <a:prstGeom prst="rect">
            <a:avLst/>
          </a:prstGeom>
        </p:spPr>
      </p:pic>
      <p:pic>
        <p:nvPicPr>
          <p:cNvPr id="14" name="그림 13"/>
          <p:cNvPicPr preferRelativeResize="0">
            <a:picLocks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481" y="3727430"/>
            <a:ext cx="2628000" cy="2628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16200000">
            <a:off x="4517927" y="880196"/>
            <a:ext cx="492443" cy="41133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000" b="1" dirty="0" smtClean="0"/>
              <a:t>AE</a:t>
            </a:r>
            <a:endParaRPr lang="ko-KR" altLang="en-US" sz="2000" b="1" dirty="0"/>
          </a:p>
        </p:txBody>
      </p:sp>
      <p:sp>
        <p:nvSpPr>
          <p:cNvPr id="16" name="TextBox 15"/>
          <p:cNvSpPr txBox="1"/>
          <p:nvPr/>
        </p:nvSpPr>
        <p:spPr>
          <a:xfrm rot="16200000">
            <a:off x="7161905" y="594190"/>
            <a:ext cx="492443" cy="101886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000" b="1" dirty="0" smtClean="0"/>
              <a:t>AE-APC</a:t>
            </a:r>
            <a:endParaRPr lang="ko-KR" altLang="en-US" sz="2000" b="1" dirty="0"/>
          </a:p>
        </p:txBody>
      </p:sp>
      <p:sp>
        <p:nvSpPr>
          <p:cNvPr id="17" name="TextBox 16"/>
          <p:cNvSpPr txBox="1"/>
          <p:nvPr/>
        </p:nvSpPr>
        <p:spPr>
          <a:xfrm rot="16200000">
            <a:off x="9787483" y="775822"/>
            <a:ext cx="492443" cy="59247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000" b="1" dirty="0" smtClean="0"/>
              <a:t>AAE</a:t>
            </a:r>
            <a:endParaRPr lang="ko-KR" altLang="en-US" sz="2000" b="1" dirty="0"/>
          </a:p>
        </p:txBody>
      </p:sp>
      <p:sp>
        <p:nvSpPr>
          <p:cNvPr id="18" name="TextBox 17"/>
          <p:cNvSpPr txBox="1"/>
          <p:nvPr/>
        </p:nvSpPr>
        <p:spPr>
          <a:xfrm rot="16200000">
            <a:off x="1889928" y="555940"/>
            <a:ext cx="492443" cy="105984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000" b="1" dirty="0" smtClean="0"/>
              <a:t>Original</a:t>
            </a:r>
            <a:endParaRPr lang="ko-KR" altLang="en-US" sz="2000" b="1" dirty="0"/>
          </a:p>
        </p:txBody>
      </p:sp>
      <p:sp>
        <p:nvSpPr>
          <p:cNvPr id="19" name="TextBox 18"/>
          <p:cNvSpPr txBox="1"/>
          <p:nvPr/>
        </p:nvSpPr>
        <p:spPr>
          <a:xfrm rot="10800000">
            <a:off x="437402" y="2057781"/>
            <a:ext cx="553998" cy="87075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400" b="1" dirty="0" smtClean="0"/>
              <a:t>Vocal</a:t>
            </a:r>
            <a:endParaRPr lang="ko-KR" altLang="en-US" sz="2400" b="1" dirty="0"/>
          </a:p>
        </p:txBody>
      </p:sp>
      <p:sp>
        <p:nvSpPr>
          <p:cNvPr id="20" name="TextBox 19"/>
          <p:cNvSpPr txBox="1"/>
          <p:nvPr/>
        </p:nvSpPr>
        <p:spPr>
          <a:xfrm rot="10800000">
            <a:off x="435622" y="4610543"/>
            <a:ext cx="553998" cy="86177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400" b="1" dirty="0" smtClean="0"/>
              <a:t>Brass</a:t>
            </a:r>
            <a:endParaRPr lang="ko-KR" altLang="en-US" sz="2400" b="1" dirty="0"/>
          </a:p>
        </p:txBody>
      </p:sp>
      <p:pic>
        <p:nvPicPr>
          <p:cNvPr id="2" name="5brass_acoustic_006-060-10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442913" y="6084549"/>
            <a:ext cx="609600" cy="609600"/>
          </a:xfrm>
          <a:prstGeom prst="rect">
            <a:avLst/>
          </a:prstGeom>
        </p:spPr>
      </p:pic>
      <p:pic>
        <p:nvPicPr>
          <p:cNvPr id="3" name="7vocal_synthetic_003-060-10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442913" y="772200"/>
            <a:ext cx="609600" cy="609600"/>
          </a:xfrm>
          <a:prstGeom prst="rect">
            <a:avLst/>
          </a:prstGeom>
        </p:spPr>
      </p:pic>
      <p:pic>
        <p:nvPicPr>
          <p:cNvPr id="28" name="individualAudio (6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3068346" y="797148"/>
            <a:ext cx="609600" cy="609600"/>
          </a:xfrm>
          <a:prstGeom prst="rect">
            <a:avLst/>
          </a:prstGeom>
        </p:spPr>
      </p:pic>
      <p:pic>
        <p:nvPicPr>
          <p:cNvPr id="29" name="individualAudio (4)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3125017" y="6128012"/>
            <a:ext cx="609600" cy="609600"/>
          </a:xfrm>
          <a:prstGeom prst="rect">
            <a:avLst/>
          </a:prstGeom>
        </p:spPr>
      </p:pic>
      <p:pic>
        <p:nvPicPr>
          <p:cNvPr id="30" name="individualAudio (6)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5850352" y="824894"/>
            <a:ext cx="609600" cy="609600"/>
          </a:xfrm>
          <a:prstGeom prst="rect">
            <a:avLst/>
          </a:prstGeom>
        </p:spPr>
      </p:pic>
      <p:pic>
        <p:nvPicPr>
          <p:cNvPr id="31" name="individualAudio (4)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5773349" y="6128010"/>
            <a:ext cx="609600" cy="609600"/>
          </a:xfrm>
          <a:prstGeom prst="rect">
            <a:avLst/>
          </a:prstGeom>
        </p:spPr>
      </p:pic>
      <p:pic>
        <p:nvPicPr>
          <p:cNvPr id="32" name="individualAudio (6)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8449744" y="874527"/>
            <a:ext cx="609600" cy="609600"/>
          </a:xfrm>
          <a:prstGeom prst="rect">
            <a:avLst/>
          </a:prstGeom>
        </p:spPr>
      </p:pic>
      <p:pic>
        <p:nvPicPr>
          <p:cNvPr id="33" name="individualAudio (4)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8449744" y="6140712"/>
            <a:ext cx="609600" cy="609600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10345871" y="3310164"/>
            <a:ext cx="910827" cy="491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1346.0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752307" y="3310164"/>
            <a:ext cx="910827" cy="491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699.15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110642" y="3295895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730.02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0345871" y="5861373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4853.9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752307" y="5861373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1417.6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110642" y="5847104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1793.3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744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08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4080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080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4080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4080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4080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Interpolations with different pitches with different instruments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69422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 preferRelativeResize="0">
            <a:picLocks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557" y="4673555"/>
            <a:ext cx="1980000" cy="1980000"/>
          </a:xfrm>
          <a:prstGeom prst="rect">
            <a:avLst/>
          </a:prstGeom>
        </p:spPr>
      </p:pic>
      <p:pic>
        <p:nvPicPr>
          <p:cNvPr id="21" name="그림 20"/>
          <p:cNvPicPr preferRelativeResize="0">
            <a:picLocks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2866" y="4673555"/>
            <a:ext cx="1980000" cy="1980000"/>
          </a:xfrm>
          <a:prstGeom prst="rect">
            <a:avLst/>
          </a:prstGeom>
        </p:spPr>
      </p:pic>
      <p:pic>
        <p:nvPicPr>
          <p:cNvPr id="22" name="그림 21"/>
          <p:cNvPicPr preferRelativeResize="0">
            <a:picLocks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701" y="4673555"/>
            <a:ext cx="1980000" cy="1980000"/>
          </a:xfrm>
          <a:prstGeom prst="rect">
            <a:avLst/>
          </a:prstGeom>
        </p:spPr>
      </p:pic>
      <p:pic>
        <p:nvPicPr>
          <p:cNvPr id="23" name="그림 22"/>
          <p:cNvPicPr preferRelativeResize="0">
            <a:picLocks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372" y="4659146"/>
            <a:ext cx="1980000" cy="1980000"/>
          </a:xfrm>
          <a:prstGeom prst="rect">
            <a:avLst/>
          </a:prstGeom>
        </p:spPr>
      </p:pic>
      <p:pic>
        <p:nvPicPr>
          <p:cNvPr id="24" name="그림 23"/>
          <p:cNvPicPr preferRelativeResize="0">
            <a:picLocks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281" y="4673555"/>
            <a:ext cx="1980000" cy="1980000"/>
          </a:xfrm>
          <a:prstGeom prst="rect">
            <a:avLst/>
          </a:prstGeom>
        </p:spPr>
      </p:pic>
      <p:pic>
        <p:nvPicPr>
          <p:cNvPr id="15" name="그림 14"/>
          <p:cNvPicPr preferRelativeResize="0">
            <a:picLocks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558" y="2847206"/>
            <a:ext cx="1980000" cy="1980000"/>
          </a:xfrm>
          <a:prstGeom prst="rect">
            <a:avLst/>
          </a:prstGeom>
        </p:spPr>
      </p:pic>
      <p:pic>
        <p:nvPicPr>
          <p:cNvPr id="16" name="그림 15"/>
          <p:cNvPicPr preferRelativeResize="0">
            <a:picLocks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09" y="2843937"/>
            <a:ext cx="1980000" cy="1980000"/>
          </a:xfrm>
          <a:prstGeom prst="rect">
            <a:avLst/>
          </a:prstGeom>
        </p:spPr>
      </p:pic>
      <p:pic>
        <p:nvPicPr>
          <p:cNvPr id="17" name="그림 16"/>
          <p:cNvPicPr preferRelativeResize="0">
            <a:picLocks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6212" y="2840464"/>
            <a:ext cx="1980000" cy="1980000"/>
          </a:xfrm>
          <a:prstGeom prst="rect">
            <a:avLst/>
          </a:prstGeom>
        </p:spPr>
      </p:pic>
      <p:pic>
        <p:nvPicPr>
          <p:cNvPr id="18" name="그림 17"/>
          <p:cNvPicPr preferRelativeResize="0">
            <a:picLocks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314" y="2845064"/>
            <a:ext cx="1980000" cy="1980000"/>
          </a:xfrm>
          <a:prstGeom prst="rect">
            <a:avLst/>
          </a:prstGeom>
        </p:spPr>
      </p:pic>
      <p:pic>
        <p:nvPicPr>
          <p:cNvPr id="19" name="그림 18"/>
          <p:cNvPicPr preferRelativeResize="0">
            <a:picLocks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552" y="2849123"/>
            <a:ext cx="1980000" cy="1980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 rot="10800000">
            <a:off x="969972" y="3647570"/>
            <a:ext cx="461665" cy="37927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b="1" dirty="0" smtClean="0"/>
              <a:t>AE</a:t>
            </a:r>
            <a:endParaRPr lang="ko-KR" altLang="en-US" b="1" dirty="0"/>
          </a:p>
        </p:txBody>
      </p:sp>
      <p:sp>
        <p:nvSpPr>
          <p:cNvPr id="27" name="TextBox 26"/>
          <p:cNvSpPr txBox="1"/>
          <p:nvPr/>
        </p:nvSpPr>
        <p:spPr>
          <a:xfrm rot="10800000">
            <a:off x="954630" y="5264560"/>
            <a:ext cx="461665" cy="9274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b="1" dirty="0" smtClean="0"/>
              <a:t>AE-APC</a:t>
            </a:r>
            <a:endParaRPr lang="ko-KR" altLang="en-US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1619794" y="352697"/>
            <a:ext cx="864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Organ</a:t>
            </a:r>
            <a:endParaRPr lang="ko-KR" altLang="en-US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5792083" y="354464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Mallet</a:t>
            </a:r>
            <a:endParaRPr lang="ko-KR" alt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9684891" y="371775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Guitar</a:t>
            </a:r>
            <a:endParaRPr lang="ko-KR" altLang="en-US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3257453" y="351080"/>
            <a:ext cx="172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/>
              <a:t>Organ+Mallet</a:t>
            </a:r>
            <a:endParaRPr lang="ko-KR" altLang="en-US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7301914" y="351080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/>
              <a:t>Mallet+Guitar</a:t>
            </a:r>
            <a:endParaRPr lang="ko-KR" altLang="en-US" b="1" dirty="0"/>
          </a:p>
        </p:txBody>
      </p:sp>
      <p:pic>
        <p:nvPicPr>
          <p:cNvPr id="12" name="individualAudio (4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3280034" y="4418549"/>
            <a:ext cx="609600" cy="609600"/>
          </a:xfrm>
          <a:prstGeom prst="rect">
            <a:avLst/>
          </a:prstGeom>
        </p:spPr>
      </p:pic>
      <p:pic>
        <p:nvPicPr>
          <p:cNvPr id="13" name="individualAudio (5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7227198" y="4418549"/>
            <a:ext cx="609600" cy="609600"/>
          </a:xfrm>
          <a:prstGeom prst="rect">
            <a:avLst/>
          </a:prstGeom>
        </p:spPr>
      </p:pic>
      <p:pic>
        <p:nvPicPr>
          <p:cNvPr id="14" name="individualAudio (4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1345706" y="4436406"/>
            <a:ext cx="609600" cy="609600"/>
          </a:xfrm>
          <a:prstGeom prst="rect">
            <a:avLst/>
          </a:prstGeom>
        </p:spPr>
      </p:pic>
      <p:pic>
        <p:nvPicPr>
          <p:cNvPr id="25" name="individualAudio (5)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5266536" y="4418549"/>
            <a:ext cx="609600" cy="609600"/>
          </a:xfrm>
          <a:prstGeom prst="rect">
            <a:avLst/>
          </a:prstGeom>
        </p:spPr>
      </p:pic>
      <p:pic>
        <p:nvPicPr>
          <p:cNvPr id="34" name="individualAudio (6)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9180214" y="4436406"/>
            <a:ext cx="609600" cy="609600"/>
          </a:xfrm>
          <a:prstGeom prst="rect">
            <a:avLst/>
          </a:prstGeom>
        </p:spPr>
      </p:pic>
      <p:pic>
        <p:nvPicPr>
          <p:cNvPr id="35" name="individualAudio (4)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1339440" y="6187987"/>
            <a:ext cx="609600" cy="609600"/>
          </a:xfrm>
          <a:prstGeom prst="rect">
            <a:avLst/>
          </a:prstGeom>
        </p:spPr>
      </p:pic>
      <p:pic>
        <p:nvPicPr>
          <p:cNvPr id="36" name="individualAudio (5)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5304015" y="6187987"/>
            <a:ext cx="609600" cy="609600"/>
          </a:xfrm>
          <a:prstGeom prst="rect">
            <a:avLst/>
          </a:prstGeom>
        </p:spPr>
      </p:pic>
      <p:pic>
        <p:nvPicPr>
          <p:cNvPr id="37" name="individualAudio (6)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9194552" y="6187987"/>
            <a:ext cx="609600" cy="609600"/>
          </a:xfrm>
          <a:prstGeom prst="rect">
            <a:avLst/>
          </a:prstGeom>
        </p:spPr>
      </p:pic>
      <p:pic>
        <p:nvPicPr>
          <p:cNvPr id="38" name="individualAudio (4)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3359871" y="6207445"/>
            <a:ext cx="609600" cy="609600"/>
          </a:xfrm>
          <a:prstGeom prst="rect">
            <a:avLst/>
          </a:prstGeom>
        </p:spPr>
      </p:pic>
      <p:pic>
        <p:nvPicPr>
          <p:cNvPr id="39" name="individualAudio (5)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7253675" y="6248400"/>
            <a:ext cx="609600" cy="609600"/>
          </a:xfrm>
          <a:prstGeom prst="rect">
            <a:avLst/>
          </a:prstGeom>
        </p:spPr>
      </p:pic>
      <p:pic>
        <p:nvPicPr>
          <p:cNvPr id="40" name="그림 39"/>
          <p:cNvPicPr preferRelativeResize="0">
            <a:picLocks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514" y="964393"/>
            <a:ext cx="1980000" cy="1980000"/>
          </a:xfrm>
          <a:prstGeom prst="rect">
            <a:avLst/>
          </a:prstGeom>
        </p:spPr>
      </p:pic>
      <p:pic>
        <p:nvPicPr>
          <p:cNvPr id="41" name="그림 40"/>
          <p:cNvPicPr preferRelativeResize="0">
            <a:picLocks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09" y="976771"/>
            <a:ext cx="1980000" cy="1980000"/>
          </a:xfrm>
          <a:prstGeom prst="rect">
            <a:avLst/>
          </a:prstGeom>
        </p:spPr>
      </p:pic>
      <p:pic>
        <p:nvPicPr>
          <p:cNvPr id="42" name="그림 41"/>
          <p:cNvPicPr preferRelativeResize="0">
            <a:picLocks/>
          </p:cNvPicPr>
          <p:nvPr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723" y="963734"/>
            <a:ext cx="1980000" cy="1980000"/>
          </a:xfrm>
          <a:prstGeom prst="rect">
            <a:avLst/>
          </a:prstGeom>
        </p:spPr>
      </p:pic>
      <p:pic>
        <p:nvPicPr>
          <p:cNvPr id="43" name="5organ_electronic_104-048-075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1338381" y="2446692"/>
            <a:ext cx="609600" cy="609600"/>
          </a:xfrm>
          <a:prstGeom prst="rect">
            <a:avLst/>
          </a:prstGeom>
        </p:spPr>
      </p:pic>
      <p:pic>
        <p:nvPicPr>
          <p:cNvPr id="44" name="6mallet_acoustic_047-086-127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5266536" y="2488343"/>
            <a:ext cx="609600" cy="609600"/>
          </a:xfrm>
          <a:prstGeom prst="rect">
            <a:avLst/>
          </a:prstGeom>
        </p:spPr>
      </p:pic>
      <p:pic>
        <p:nvPicPr>
          <p:cNvPr id="45" name="7guitar_acoustic_014-062-075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9200174" y="25435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570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08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08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408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080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408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4080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4080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4080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408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4000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4000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4000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440" y="4426410"/>
            <a:ext cx="1980000" cy="1980000"/>
          </a:xfrm>
          <a:prstGeom prst="rect">
            <a:avLst/>
          </a:prstGeom>
        </p:spPr>
      </p:pic>
      <p:pic>
        <p:nvPicPr>
          <p:cNvPr id="3" name="그림 2"/>
          <p:cNvPicPr preferRelativeResize="0">
            <a:picLocks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78" y="4426410"/>
            <a:ext cx="1980000" cy="1980000"/>
          </a:xfrm>
          <a:prstGeom prst="rect">
            <a:avLst/>
          </a:prstGeom>
        </p:spPr>
      </p:pic>
      <p:pic>
        <p:nvPicPr>
          <p:cNvPr id="4" name="그림 3"/>
          <p:cNvPicPr preferRelativeResize="0">
            <a:picLocks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0810" y="4426409"/>
            <a:ext cx="1980000" cy="1980000"/>
          </a:xfrm>
          <a:prstGeom prst="rect">
            <a:avLst/>
          </a:prstGeom>
        </p:spPr>
      </p:pic>
      <p:pic>
        <p:nvPicPr>
          <p:cNvPr id="7" name="그림 6"/>
          <p:cNvPicPr preferRelativeResize="0">
            <a:picLocks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911" y="4426408"/>
            <a:ext cx="1980000" cy="1980000"/>
          </a:xfrm>
          <a:prstGeom prst="rect">
            <a:avLst/>
          </a:prstGeom>
        </p:spPr>
      </p:pic>
      <p:pic>
        <p:nvPicPr>
          <p:cNvPr id="8" name="그림 7"/>
          <p:cNvPicPr preferRelativeResize="0">
            <a:picLocks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3112" y="4426410"/>
            <a:ext cx="1980000" cy="1980000"/>
          </a:xfrm>
          <a:prstGeom prst="rect">
            <a:avLst/>
          </a:prstGeom>
        </p:spPr>
      </p:pic>
      <p:pic>
        <p:nvPicPr>
          <p:cNvPr id="20" name="그림 19"/>
          <p:cNvPicPr preferRelativeResize="0">
            <a:picLocks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557" y="2546763"/>
            <a:ext cx="1980000" cy="1980000"/>
          </a:xfrm>
          <a:prstGeom prst="rect">
            <a:avLst/>
          </a:prstGeom>
        </p:spPr>
      </p:pic>
      <p:pic>
        <p:nvPicPr>
          <p:cNvPr id="21" name="그림 20"/>
          <p:cNvPicPr preferRelativeResize="0">
            <a:picLocks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2866" y="2546763"/>
            <a:ext cx="1980000" cy="1980000"/>
          </a:xfrm>
          <a:prstGeom prst="rect">
            <a:avLst/>
          </a:prstGeom>
        </p:spPr>
      </p:pic>
      <p:pic>
        <p:nvPicPr>
          <p:cNvPr id="22" name="그림 21"/>
          <p:cNvPicPr preferRelativeResize="0">
            <a:picLocks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701" y="2546763"/>
            <a:ext cx="1980000" cy="1980000"/>
          </a:xfrm>
          <a:prstGeom prst="rect">
            <a:avLst/>
          </a:prstGeom>
        </p:spPr>
      </p:pic>
      <p:pic>
        <p:nvPicPr>
          <p:cNvPr id="23" name="그림 22"/>
          <p:cNvPicPr preferRelativeResize="0">
            <a:picLocks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372" y="2532354"/>
            <a:ext cx="1980000" cy="1980000"/>
          </a:xfrm>
          <a:prstGeom prst="rect">
            <a:avLst/>
          </a:prstGeom>
        </p:spPr>
      </p:pic>
      <p:pic>
        <p:nvPicPr>
          <p:cNvPr id="24" name="그림 23"/>
          <p:cNvPicPr preferRelativeResize="0">
            <a:picLocks/>
          </p:cNvPicPr>
          <p:nvPr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281" y="2546763"/>
            <a:ext cx="1980000" cy="1980000"/>
          </a:xfrm>
          <a:prstGeom prst="rect">
            <a:avLst/>
          </a:prstGeom>
        </p:spPr>
      </p:pic>
      <p:pic>
        <p:nvPicPr>
          <p:cNvPr id="15" name="그림 14"/>
          <p:cNvPicPr preferRelativeResize="0">
            <a:picLocks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558" y="720414"/>
            <a:ext cx="1980000" cy="1980000"/>
          </a:xfrm>
          <a:prstGeom prst="rect">
            <a:avLst/>
          </a:prstGeom>
        </p:spPr>
      </p:pic>
      <p:pic>
        <p:nvPicPr>
          <p:cNvPr id="16" name="그림 15"/>
          <p:cNvPicPr preferRelativeResize="0">
            <a:picLocks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09" y="717145"/>
            <a:ext cx="1980000" cy="1980000"/>
          </a:xfrm>
          <a:prstGeom prst="rect">
            <a:avLst/>
          </a:prstGeom>
        </p:spPr>
      </p:pic>
      <p:pic>
        <p:nvPicPr>
          <p:cNvPr id="17" name="그림 16"/>
          <p:cNvPicPr preferRelativeResize="0">
            <a:picLocks/>
          </p:cNvPicPr>
          <p:nvPr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6212" y="713672"/>
            <a:ext cx="1980000" cy="1980000"/>
          </a:xfrm>
          <a:prstGeom prst="rect">
            <a:avLst/>
          </a:prstGeom>
        </p:spPr>
      </p:pic>
      <p:pic>
        <p:nvPicPr>
          <p:cNvPr id="18" name="그림 17"/>
          <p:cNvPicPr preferRelativeResize="0">
            <a:picLocks/>
          </p:cNvPicPr>
          <p:nvPr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314" y="718272"/>
            <a:ext cx="1980000" cy="1980000"/>
          </a:xfrm>
          <a:prstGeom prst="rect">
            <a:avLst/>
          </a:prstGeom>
        </p:spPr>
      </p:pic>
      <p:pic>
        <p:nvPicPr>
          <p:cNvPr id="19" name="그림 18"/>
          <p:cNvPicPr preferRelativeResize="0">
            <a:picLocks/>
          </p:cNvPicPr>
          <p:nvPr/>
        </p:nvPicPr>
        <p:blipFill>
          <a:blip r:embed="rId4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552" y="722331"/>
            <a:ext cx="1980000" cy="1980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 rot="10800000">
            <a:off x="969972" y="1520778"/>
            <a:ext cx="461665" cy="37927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b="1" dirty="0" smtClean="0"/>
              <a:t>AE</a:t>
            </a:r>
            <a:endParaRPr lang="ko-KR" altLang="en-US" b="1" dirty="0"/>
          </a:p>
        </p:txBody>
      </p:sp>
      <p:sp>
        <p:nvSpPr>
          <p:cNvPr id="27" name="TextBox 26"/>
          <p:cNvSpPr txBox="1"/>
          <p:nvPr/>
        </p:nvSpPr>
        <p:spPr>
          <a:xfrm rot="10800000">
            <a:off x="968486" y="3137768"/>
            <a:ext cx="461665" cy="9274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b="1" dirty="0" smtClean="0"/>
              <a:t>AE-APC</a:t>
            </a:r>
            <a:endParaRPr lang="ko-KR" altLang="en-US" b="1" dirty="0"/>
          </a:p>
        </p:txBody>
      </p:sp>
      <p:sp>
        <p:nvSpPr>
          <p:cNvPr id="28" name="TextBox 27"/>
          <p:cNvSpPr txBox="1"/>
          <p:nvPr/>
        </p:nvSpPr>
        <p:spPr>
          <a:xfrm rot="10800000">
            <a:off x="996146" y="5177432"/>
            <a:ext cx="461665" cy="54117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b="1" dirty="0" smtClean="0"/>
              <a:t>AAE</a:t>
            </a:r>
            <a:endParaRPr lang="ko-KR" altLang="en-US" b="1" dirty="0"/>
          </a:p>
        </p:txBody>
      </p:sp>
      <p:pic>
        <p:nvPicPr>
          <p:cNvPr id="5" name="individualAudio (4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3257453" y="6101609"/>
            <a:ext cx="609600" cy="609600"/>
          </a:xfrm>
          <a:prstGeom prst="rect">
            <a:avLst/>
          </a:prstGeom>
        </p:spPr>
      </p:pic>
      <p:pic>
        <p:nvPicPr>
          <p:cNvPr id="6" name="individualAudio (5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7218709" y="6101609"/>
            <a:ext cx="609600" cy="609600"/>
          </a:xfrm>
          <a:prstGeom prst="rect">
            <a:avLst/>
          </a:prstGeom>
        </p:spPr>
      </p:pic>
      <p:pic>
        <p:nvPicPr>
          <p:cNvPr id="9" name="individualAudio (4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1339440" y="6101609"/>
            <a:ext cx="609600" cy="609600"/>
          </a:xfrm>
          <a:prstGeom prst="rect">
            <a:avLst/>
          </a:prstGeom>
        </p:spPr>
      </p:pic>
      <p:pic>
        <p:nvPicPr>
          <p:cNvPr id="10" name="individualAudio (5)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5267238" y="6101609"/>
            <a:ext cx="609600" cy="609600"/>
          </a:xfrm>
          <a:prstGeom prst="rect">
            <a:avLst/>
          </a:prstGeom>
        </p:spPr>
      </p:pic>
      <p:pic>
        <p:nvPicPr>
          <p:cNvPr id="11" name="individualAudio (6)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9121673" y="6107217"/>
            <a:ext cx="609600" cy="609600"/>
          </a:xfrm>
          <a:prstGeom prst="rect">
            <a:avLst/>
          </a:prstGeom>
        </p:spPr>
      </p:pic>
      <p:pic>
        <p:nvPicPr>
          <p:cNvPr id="12" name="individualAudio (4)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3280034" y="2291757"/>
            <a:ext cx="609600" cy="609600"/>
          </a:xfrm>
          <a:prstGeom prst="rect">
            <a:avLst/>
          </a:prstGeom>
        </p:spPr>
      </p:pic>
      <p:pic>
        <p:nvPicPr>
          <p:cNvPr id="13" name="individualAudio (5)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7227198" y="2291757"/>
            <a:ext cx="609600" cy="609600"/>
          </a:xfrm>
          <a:prstGeom prst="rect">
            <a:avLst/>
          </a:prstGeom>
        </p:spPr>
      </p:pic>
      <p:pic>
        <p:nvPicPr>
          <p:cNvPr id="14" name="individualAudio (4)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1345706" y="2309614"/>
            <a:ext cx="609600" cy="609600"/>
          </a:xfrm>
          <a:prstGeom prst="rect">
            <a:avLst/>
          </a:prstGeom>
        </p:spPr>
      </p:pic>
      <p:pic>
        <p:nvPicPr>
          <p:cNvPr id="25" name="individualAudio (5)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5266536" y="2291757"/>
            <a:ext cx="609600" cy="609600"/>
          </a:xfrm>
          <a:prstGeom prst="rect">
            <a:avLst/>
          </a:prstGeom>
        </p:spPr>
      </p:pic>
      <p:pic>
        <p:nvPicPr>
          <p:cNvPr id="34" name="individualAudio (6)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9180214" y="2309614"/>
            <a:ext cx="609600" cy="609600"/>
          </a:xfrm>
          <a:prstGeom prst="rect">
            <a:avLst/>
          </a:prstGeom>
        </p:spPr>
      </p:pic>
      <p:pic>
        <p:nvPicPr>
          <p:cNvPr id="35" name="individualAudio (4)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1339440" y="4061195"/>
            <a:ext cx="609600" cy="609600"/>
          </a:xfrm>
          <a:prstGeom prst="rect">
            <a:avLst/>
          </a:prstGeom>
        </p:spPr>
      </p:pic>
      <p:pic>
        <p:nvPicPr>
          <p:cNvPr id="36" name="individualAudio (5)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5304015" y="4061195"/>
            <a:ext cx="609600" cy="609600"/>
          </a:xfrm>
          <a:prstGeom prst="rect">
            <a:avLst/>
          </a:prstGeom>
        </p:spPr>
      </p:pic>
      <p:pic>
        <p:nvPicPr>
          <p:cNvPr id="37" name="individualAudio (6)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9194552" y="4061195"/>
            <a:ext cx="609600" cy="609600"/>
          </a:xfrm>
          <a:prstGeom prst="rect">
            <a:avLst/>
          </a:prstGeom>
        </p:spPr>
      </p:pic>
      <p:pic>
        <p:nvPicPr>
          <p:cNvPr id="38" name="individualAudio (4)">
            <a:hlinkClick r:id="" action="ppaction://media"/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3359871" y="4080653"/>
            <a:ext cx="609600" cy="609600"/>
          </a:xfrm>
          <a:prstGeom prst="rect">
            <a:avLst/>
          </a:prstGeom>
        </p:spPr>
      </p:pic>
      <p:pic>
        <p:nvPicPr>
          <p:cNvPr id="39" name="individualAudio (5)">
            <a:hlinkClick r:id="" action="ppaction://media"/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7253675" y="4121608"/>
            <a:ext cx="609600" cy="609600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1619794" y="352697"/>
            <a:ext cx="864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Organ</a:t>
            </a:r>
            <a:endParaRPr lang="ko-KR" altLang="en-US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5792083" y="354464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Mallet</a:t>
            </a:r>
            <a:endParaRPr lang="ko-KR" altLang="en-US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9684891" y="371775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Guitar</a:t>
            </a:r>
            <a:endParaRPr lang="ko-KR" altLang="en-US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3257453" y="351080"/>
            <a:ext cx="172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/>
              <a:t>Organ+Mallet</a:t>
            </a:r>
            <a:endParaRPr lang="ko-KR" altLang="en-US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7301914" y="351080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/>
              <a:t>Mallet+Guitar</a:t>
            </a:r>
            <a:endParaRPr lang="ko-KR" altLang="en-US" b="1" dirty="0"/>
          </a:p>
        </p:txBody>
      </p:sp>
      <p:sp>
        <p:nvSpPr>
          <p:cNvPr id="45" name="TextBox 44"/>
          <p:cNvSpPr txBox="1"/>
          <p:nvPr/>
        </p:nvSpPr>
        <p:spPr>
          <a:xfrm>
            <a:off x="2383947" y="2218996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671.39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220815" y="2199476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484.81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0127709" y="2199476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438.99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519334" y="2257648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990.15/1379.2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346626" y="4020577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639.10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183494" y="4042622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705.62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131953" y="4042622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474.39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369207" y="5905406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732.13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206075" y="5927451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617.46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0112969" y="5927451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562.74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519334" y="4059135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1256.4/2260.2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561040" y="5938119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1073.1/1685.2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384740" y="2232945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832.56/601.80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7384740" y="4034432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689.52/672.00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426446" y="5913416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721.68/709.04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315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0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08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408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08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408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408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408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408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4080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408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4080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4080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4" dur="4080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408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Interpolations with same pitches with different instruments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392828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 rot="10800000">
            <a:off x="969972" y="3647570"/>
            <a:ext cx="461665" cy="37927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b="1" dirty="0" smtClean="0"/>
              <a:t>AE</a:t>
            </a:r>
            <a:endParaRPr lang="ko-KR" altLang="en-US" b="1" dirty="0"/>
          </a:p>
        </p:txBody>
      </p:sp>
      <p:sp>
        <p:nvSpPr>
          <p:cNvPr id="27" name="TextBox 26"/>
          <p:cNvSpPr txBox="1"/>
          <p:nvPr/>
        </p:nvSpPr>
        <p:spPr>
          <a:xfrm rot="10800000">
            <a:off x="982339" y="5264560"/>
            <a:ext cx="461665" cy="9274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b="1" dirty="0" smtClean="0"/>
              <a:t>AE-APC</a:t>
            </a:r>
            <a:endParaRPr lang="ko-KR" altLang="en-US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1619794" y="352697"/>
            <a:ext cx="1203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keyboard</a:t>
            </a:r>
            <a:endParaRPr lang="ko-KR" altLang="en-US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5792083" y="354464"/>
            <a:ext cx="666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bass</a:t>
            </a:r>
            <a:endParaRPr lang="ko-KR" alt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9684891" y="371775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Guitar</a:t>
            </a:r>
            <a:endParaRPr lang="ko-KR" altLang="en-US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3257453" y="351080"/>
            <a:ext cx="185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/>
              <a:t>keyboard+bass</a:t>
            </a:r>
            <a:endParaRPr lang="ko-KR" altLang="en-US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7426609" y="351080"/>
            <a:ext cx="150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/>
              <a:t>bass+Guitar</a:t>
            </a:r>
            <a:endParaRPr lang="ko-KR" altLang="en-US" b="1" dirty="0"/>
          </a:p>
        </p:txBody>
      </p:sp>
      <p:pic>
        <p:nvPicPr>
          <p:cNvPr id="46" name="그림 45"/>
          <p:cNvPicPr preferRelativeResize="0">
            <a:picLocks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414" y="943755"/>
            <a:ext cx="1980000" cy="1980000"/>
          </a:xfrm>
          <a:prstGeom prst="rect">
            <a:avLst/>
          </a:prstGeom>
        </p:spPr>
      </p:pic>
      <p:pic>
        <p:nvPicPr>
          <p:cNvPr id="47" name="그림 46"/>
          <p:cNvPicPr preferRelativeResize="0">
            <a:picLocks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803" y="943755"/>
            <a:ext cx="1980000" cy="1980000"/>
          </a:xfrm>
          <a:prstGeom prst="rect">
            <a:avLst/>
          </a:prstGeom>
        </p:spPr>
      </p:pic>
      <p:pic>
        <p:nvPicPr>
          <p:cNvPr id="48" name="그림 47"/>
          <p:cNvPicPr preferRelativeResize="0">
            <a:picLocks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3941" y="943755"/>
            <a:ext cx="1980000" cy="1980000"/>
          </a:xfrm>
          <a:prstGeom prst="rect">
            <a:avLst/>
          </a:prstGeom>
        </p:spPr>
      </p:pic>
      <p:pic>
        <p:nvPicPr>
          <p:cNvPr id="2" name="그림 1"/>
          <p:cNvPicPr preferRelativeResize="0">
            <a:picLocks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571" y="2805454"/>
            <a:ext cx="1980000" cy="1980000"/>
          </a:xfrm>
          <a:prstGeom prst="rect">
            <a:avLst/>
          </a:prstGeom>
        </p:spPr>
      </p:pic>
      <p:pic>
        <p:nvPicPr>
          <p:cNvPr id="3" name="그림 2"/>
          <p:cNvPicPr preferRelativeResize="0">
            <a:picLocks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803" y="2805454"/>
            <a:ext cx="1980000" cy="1980000"/>
          </a:xfrm>
          <a:prstGeom prst="rect">
            <a:avLst/>
          </a:prstGeom>
        </p:spPr>
      </p:pic>
      <p:pic>
        <p:nvPicPr>
          <p:cNvPr id="4" name="그림 3"/>
          <p:cNvPicPr preferRelativeResize="0">
            <a:picLocks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035" y="2805454"/>
            <a:ext cx="1980000" cy="1980000"/>
          </a:xfrm>
          <a:prstGeom prst="rect">
            <a:avLst/>
          </a:prstGeom>
        </p:spPr>
      </p:pic>
      <p:pic>
        <p:nvPicPr>
          <p:cNvPr id="5" name="그림 4"/>
          <p:cNvPicPr preferRelativeResize="0">
            <a:picLocks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953" y="2810127"/>
            <a:ext cx="1980000" cy="1980000"/>
          </a:xfrm>
          <a:prstGeom prst="rect">
            <a:avLst/>
          </a:prstGeom>
        </p:spPr>
      </p:pic>
      <p:pic>
        <p:nvPicPr>
          <p:cNvPr id="6" name="그림 5"/>
          <p:cNvPicPr preferRelativeResize="0">
            <a:picLocks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348" y="2790672"/>
            <a:ext cx="1980000" cy="1980000"/>
          </a:xfrm>
          <a:prstGeom prst="rect">
            <a:avLst/>
          </a:prstGeom>
        </p:spPr>
      </p:pic>
      <p:pic>
        <p:nvPicPr>
          <p:cNvPr id="7" name="그림 6"/>
          <p:cNvPicPr preferRelativeResize="0">
            <a:picLocks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414" y="4704927"/>
            <a:ext cx="1980000" cy="1980000"/>
          </a:xfrm>
          <a:prstGeom prst="rect">
            <a:avLst/>
          </a:prstGeom>
        </p:spPr>
      </p:pic>
      <p:pic>
        <p:nvPicPr>
          <p:cNvPr id="8" name="그림 7"/>
          <p:cNvPicPr preferRelativeResize="0">
            <a:picLocks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09" y="4709434"/>
            <a:ext cx="1980000" cy="1980000"/>
          </a:xfrm>
          <a:prstGeom prst="rect">
            <a:avLst/>
          </a:prstGeom>
        </p:spPr>
      </p:pic>
      <p:pic>
        <p:nvPicPr>
          <p:cNvPr id="9" name="그림 8"/>
          <p:cNvPicPr preferRelativeResize="0">
            <a:picLocks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1580" y="4704926"/>
            <a:ext cx="1980000" cy="1980000"/>
          </a:xfrm>
          <a:prstGeom prst="rect">
            <a:avLst/>
          </a:prstGeom>
        </p:spPr>
      </p:pic>
      <p:pic>
        <p:nvPicPr>
          <p:cNvPr id="10" name="그림 9"/>
          <p:cNvPicPr preferRelativeResize="0">
            <a:picLocks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809" y="4704926"/>
            <a:ext cx="1980000" cy="1980000"/>
          </a:xfrm>
          <a:prstGeom prst="rect">
            <a:avLst/>
          </a:prstGeom>
        </p:spPr>
      </p:pic>
      <p:pic>
        <p:nvPicPr>
          <p:cNvPr id="11" name="그림 10"/>
          <p:cNvPicPr preferRelativeResize="0">
            <a:picLocks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284" y="4710953"/>
            <a:ext cx="1980000" cy="1980000"/>
          </a:xfrm>
          <a:prstGeom prst="rect">
            <a:avLst/>
          </a:prstGeom>
        </p:spPr>
      </p:pic>
      <p:pic>
        <p:nvPicPr>
          <p:cNvPr id="28" name="individualAudio (0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1394959" y="6279094"/>
            <a:ext cx="609600" cy="609600"/>
          </a:xfrm>
          <a:prstGeom prst="rect">
            <a:avLst/>
          </a:prstGeom>
        </p:spPr>
      </p:pic>
      <p:pic>
        <p:nvPicPr>
          <p:cNvPr id="49" name="individualAudio (1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5323082" y="6279094"/>
            <a:ext cx="609600" cy="609600"/>
          </a:xfrm>
          <a:prstGeom prst="rect">
            <a:avLst/>
          </a:prstGeom>
        </p:spPr>
      </p:pic>
      <p:pic>
        <p:nvPicPr>
          <p:cNvPr id="50" name="individualAudio (2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9219824" y="6301220"/>
            <a:ext cx="609600" cy="609600"/>
          </a:xfrm>
          <a:prstGeom prst="rect">
            <a:avLst/>
          </a:prstGeom>
        </p:spPr>
      </p:pic>
      <p:pic>
        <p:nvPicPr>
          <p:cNvPr id="51" name="individualAudio (0)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3360634" y="6279094"/>
            <a:ext cx="609600" cy="609600"/>
          </a:xfrm>
          <a:prstGeom prst="rect">
            <a:avLst/>
          </a:prstGeom>
        </p:spPr>
      </p:pic>
      <p:pic>
        <p:nvPicPr>
          <p:cNvPr id="52" name="individualAudio (1)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7252185" y="6279094"/>
            <a:ext cx="609600" cy="609600"/>
          </a:xfrm>
          <a:prstGeom prst="rect">
            <a:avLst/>
          </a:prstGeom>
        </p:spPr>
      </p:pic>
      <p:pic>
        <p:nvPicPr>
          <p:cNvPr id="53" name="individualAudio (0)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1394959" y="4276887"/>
            <a:ext cx="609600" cy="609600"/>
          </a:xfrm>
          <a:prstGeom prst="rect">
            <a:avLst/>
          </a:prstGeom>
        </p:spPr>
      </p:pic>
      <p:pic>
        <p:nvPicPr>
          <p:cNvPr id="54" name="individualAudio (1)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5270097" y="4275484"/>
            <a:ext cx="609600" cy="609600"/>
          </a:xfrm>
          <a:prstGeom prst="rect">
            <a:avLst/>
          </a:prstGeom>
        </p:spPr>
      </p:pic>
      <p:pic>
        <p:nvPicPr>
          <p:cNvPr id="55" name="individualAudio (2)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9179254" y="4247864"/>
            <a:ext cx="609600" cy="609600"/>
          </a:xfrm>
          <a:prstGeom prst="rect">
            <a:avLst/>
          </a:prstGeom>
        </p:spPr>
      </p:pic>
      <p:pic>
        <p:nvPicPr>
          <p:cNvPr id="56" name="individualAudio (0)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3360634" y="4275484"/>
            <a:ext cx="609600" cy="609600"/>
          </a:xfrm>
          <a:prstGeom prst="rect">
            <a:avLst/>
          </a:prstGeom>
        </p:spPr>
      </p:pic>
      <p:pic>
        <p:nvPicPr>
          <p:cNvPr id="57" name="individualAudio (1)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7270422" y="4275484"/>
            <a:ext cx="609600" cy="609600"/>
          </a:xfrm>
          <a:prstGeom prst="rect">
            <a:avLst/>
          </a:prstGeom>
        </p:spPr>
      </p:pic>
      <p:pic>
        <p:nvPicPr>
          <p:cNvPr id="58" name="1keyboard_electronic_003-060-050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1413298" y="2444558"/>
            <a:ext cx="609600" cy="609600"/>
          </a:xfrm>
          <a:prstGeom prst="rect">
            <a:avLst/>
          </a:prstGeom>
        </p:spPr>
      </p:pic>
      <p:pic>
        <p:nvPicPr>
          <p:cNvPr id="59" name="2bass_electronic_018-060-075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5287408" y="2444558"/>
            <a:ext cx="609600" cy="609600"/>
          </a:xfrm>
          <a:prstGeom prst="rect">
            <a:avLst/>
          </a:prstGeom>
        </p:spPr>
      </p:pic>
      <p:pic>
        <p:nvPicPr>
          <p:cNvPr id="60" name="3guitar_electronic_028-060-075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9195543" y="244455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006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080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080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4080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080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4080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4080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4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4080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5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4080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4080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4000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4000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400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 preferRelativeResize="0">
            <a:picLocks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300" y="4612159"/>
            <a:ext cx="1980000" cy="1980000"/>
          </a:xfrm>
          <a:prstGeom prst="rect">
            <a:avLst/>
          </a:prstGeom>
        </p:spPr>
      </p:pic>
      <p:pic>
        <p:nvPicPr>
          <p:cNvPr id="13" name="그림 12"/>
          <p:cNvPicPr preferRelativeResize="0">
            <a:picLocks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730" y="4602517"/>
            <a:ext cx="1980000" cy="1980000"/>
          </a:xfrm>
          <a:prstGeom prst="rect">
            <a:avLst/>
          </a:prstGeom>
        </p:spPr>
      </p:pic>
      <p:pic>
        <p:nvPicPr>
          <p:cNvPr id="14" name="그림 13"/>
          <p:cNvPicPr preferRelativeResize="0">
            <a:picLocks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5435" y="4596398"/>
            <a:ext cx="1980000" cy="1980000"/>
          </a:xfrm>
          <a:prstGeom prst="rect">
            <a:avLst/>
          </a:prstGeom>
        </p:spPr>
      </p:pic>
      <p:pic>
        <p:nvPicPr>
          <p:cNvPr id="15" name="그림 14"/>
          <p:cNvPicPr preferRelativeResize="0">
            <a:picLocks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513" y="4597844"/>
            <a:ext cx="1980000" cy="1980000"/>
          </a:xfrm>
          <a:prstGeom prst="rect">
            <a:avLst/>
          </a:prstGeom>
        </p:spPr>
      </p:pic>
      <p:pic>
        <p:nvPicPr>
          <p:cNvPr id="16" name="그림 15"/>
          <p:cNvPicPr preferRelativeResize="0">
            <a:picLocks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684" y="4606617"/>
            <a:ext cx="1980000" cy="1980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 rot="10800000">
            <a:off x="969972" y="1598005"/>
            <a:ext cx="461665" cy="37927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b="1" dirty="0" smtClean="0"/>
              <a:t>AE</a:t>
            </a:r>
            <a:endParaRPr lang="ko-KR" altLang="en-US" b="1" dirty="0"/>
          </a:p>
        </p:txBody>
      </p:sp>
      <p:sp>
        <p:nvSpPr>
          <p:cNvPr id="27" name="TextBox 26"/>
          <p:cNvSpPr txBox="1"/>
          <p:nvPr/>
        </p:nvSpPr>
        <p:spPr>
          <a:xfrm rot="10800000">
            <a:off x="968487" y="3214995"/>
            <a:ext cx="461665" cy="9274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b="1" dirty="0" smtClean="0"/>
              <a:t>AE-APC</a:t>
            </a:r>
            <a:endParaRPr lang="ko-KR" altLang="en-US" b="1" dirty="0"/>
          </a:p>
        </p:txBody>
      </p:sp>
      <p:pic>
        <p:nvPicPr>
          <p:cNvPr id="2" name="그림 1"/>
          <p:cNvPicPr preferRelativeResize="0">
            <a:picLocks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571" y="755889"/>
            <a:ext cx="1980000" cy="1980000"/>
          </a:xfrm>
          <a:prstGeom prst="rect">
            <a:avLst/>
          </a:prstGeom>
        </p:spPr>
      </p:pic>
      <p:pic>
        <p:nvPicPr>
          <p:cNvPr id="3" name="그림 2"/>
          <p:cNvPicPr preferRelativeResize="0">
            <a:picLocks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803" y="755889"/>
            <a:ext cx="1980000" cy="1980000"/>
          </a:xfrm>
          <a:prstGeom prst="rect">
            <a:avLst/>
          </a:prstGeom>
        </p:spPr>
      </p:pic>
      <p:pic>
        <p:nvPicPr>
          <p:cNvPr id="4" name="그림 3"/>
          <p:cNvPicPr preferRelativeResize="0">
            <a:picLocks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035" y="755889"/>
            <a:ext cx="1980000" cy="1980000"/>
          </a:xfrm>
          <a:prstGeom prst="rect">
            <a:avLst/>
          </a:prstGeom>
        </p:spPr>
      </p:pic>
      <p:pic>
        <p:nvPicPr>
          <p:cNvPr id="5" name="그림 4"/>
          <p:cNvPicPr preferRelativeResize="0">
            <a:picLocks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953" y="760562"/>
            <a:ext cx="1980000" cy="1980000"/>
          </a:xfrm>
          <a:prstGeom prst="rect">
            <a:avLst/>
          </a:prstGeom>
        </p:spPr>
      </p:pic>
      <p:pic>
        <p:nvPicPr>
          <p:cNvPr id="6" name="그림 5"/>
          <p:cNvPicPr preferRelativeResize="0">
            <a:picLocks/>
          </p:cNvPicPr>
          <p:nvPr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348" y="741107"/>
            <a:ext cx="1980000" cy="1980000"/>
          </a:xfrm>
          <a:prstGeom prst="rect">
            <a:avLst/>
          </a:prstGeom>
        </p:spPr>
      </p:pic>
      <p:pic>
        <p:nvPicPr>
          <p:cNvPr id="7" name="그림 6"/>
          <p:cNvPicPr preferRelativeResize="0">
            <a:picLocks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414" y="2655362"/>
            <a:ext cx="1980000" cy="1980000"/>
          </a:xfrm>
          <a:prstGeom prst="rect">
            <a:avLst/>
          </a:prstGeom>
        </p:spPr>
      </p:pic>
      <p:pic>
        <p:nvPicPr>
          <p:cNvPr id="8" name="그림 7"/>
          <p:cNvPicPr preferRelativeResize="0">
            <a:picLocks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09" y="2659869"/>
            <a:ext cx="1980000" cy="1980000"/>
          </a:xfrm>
          <a:prstGeom prst="rect">
            <a:avLst/>
          </a:prstGeom>
        </p:spPr>
      </p:pic>
      <p:pic>
        <p:nvPicPr>
          <p:cNvPr id="9" name="그림 8"/>
          <p:cNvPicPr preferRelativeResize="0">
            <a:picLocks/>
          </p:cNvPicPr>
          <p:nvPr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1580" y="2655361"/>
            <a:ext cx="1980000" cy="1980000"/>
          </a:xfrm>
          <a:prstGeom prst="rect">
            <a:avLst/>
          </a:prstGeom>
        </p:spPr>
      </p:pic>
      <p:pic>
        <p:nvPicPr>
          <p:cNvPr id="10" name="그림 9"/>
          <p:cNvPicPr preferRelativeResize="0">
            <a:picLocks/>
          </p:cNvPicPr>
          <p:nvPr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809" y="2655361"/>
            <a:ext cx="1980000" cy="1980000"/>
          </a:xfrm>
          <a:prstGeom prst="rect">
            <a:avLst/>
          </a:prstGeom>
        </p:spPr>
      </p:pic>
      <p:pic>
        <p:nvPicPr>
          <p:cNvPr id="11" name="그림 10"/>
          <p:cNvPicPr preferRelativeResize="0">
            <a:picLocks/>
          </p:cNvPicPr>
          <p:nvPr/>
        </p:nvPicPr>
        <p:blipFill>
          <a:blip r:embed="rId4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284" y="2661388"/>
            <a:ext cx="1980000" cy="1980000"/>
          </a:xfrm>
          <a:prstGeom prst="rect">
            <a:avLst/>
          </a:prstGeom>
        </p:spPr>
      </p:pic>
      <p:pic>
        <p:nvPicPr>
          <p:cNvPr id="28" name="individualAudio (0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1394959" y="4229529"/>
            <a:ext cx="609600" cy="609600"/>
          </a:xfrm>
          <a:prstGeom prst="rect">
            <a:avLst/>
          </a:prstGeom>
        </p:spPr>
      </p:pic>
      <p:pic>
        <p:nvPicPr>
          <p:cNvPr id="49" name="individualAudio (1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5323082" y="4229529"/>
            <a:ext cx="609600" cy="609600"/>
          </a:xfrm>
          <a:prstGeom prst="rect">
            <a:avLst/>
          </a:prstGeom>
        </p:spPr>
      </p:pic>
      <p:pic>
        <p:nvPicPr>
          <p:cNvPr id="50" name="individualAudio (2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9219824" y="4251655"/>
            <a:ext cx="609600" cy="609600"/>
          </a:xfrm>
          <a:prstGeom prst="rect">
            <a:avLst/>
          </a:prstGeom>
        </p:spPr>
      </p:pic>
      <p:pic>
        <p:nvPicPr>
          <p:cNvPr id="51" name="individualAudio (0)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3360634" y="4229529"/>
            <a:ext cx="609600" cy="609600"/>
          </a:xfrm>
          <a:prstGeom prst="rect">
            <a:avLst/>
          </a:prstGeom>
        </p:spPr>
      </p:pic>
      <p:pic>
        <p:nvPicPr>
          <p:cNvPr id="52" name="individualAudio (1)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7252185" y="4229529"/>
            <a:ext cx="609600" cy="609600"/>
          </a:xfrm>
          <a:prstGeom prst="rect">
            <a:avLst/>
          </a:prstGeom>
        </p:spPr>
      </p:pic>
      <p:pic>
        <p:nvPicPr>
          <p:cNvPr id="53" name="individualAudio (0)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1394959" y="2227322"/>
            <a:ext cx="609600" cy="609600"/>
          </a:xfrm>
          <a:prstGeom prst="rect">
            <a:avLst/>
          </a:prstGeom>
        </p:spPr>
      </p:pic>
      <p:pic>
        <p:nvPicPr>
          <p:cNvPr id="54" name="individualAudio (1)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5270097" y="2225919"/>
            <a:ext cx="609600" cy="609600"/>
          </a:xfrm>
          <a:prstGeom prst="rect">
            <a:avLst/>
          </a:prstGeom>
        </p:spPr>
      </p:pic>
      <p:pic>
        <p:nvPicPr>
          <p:cNvPr id="55" name="individualAudio (2)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9179254" y="2198299"/>
            <a:ext cx="609600" cy="609600"/>
          </a:xfrm>
          <a:prstGeom prst="rect">
            <a:avLst/>
          </a:prstGeom>
        </p:spPr>
      </p:pic>
      <p:pic>
        <p:nvPicPr>
          <p:cNvPr id="56" name="individualAudio (0)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3360634" y="2225919"/>
            <a:ext cx="609600" cy="609600"/>
          </a:xfrm>
          <a:prstGeom prst="rect">
            <a:avLst/>
          </a:prstGeom>
        </p:spPr>
      </p:pic>
      <p:pic>
        <p:nvPicPr>
          <p:cNvPr id="57" name="individualAudio (1)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7270422" y="2225919"/>
            <a:ext cx="609600" cy="609600"/>
          </a:xfrm>
          <a:prstGeom prst="rect">
            <a:avLst/>
          </a:prstGeom>
        </p:spPr>
      </p:pic>
      <p:pic>
        <p:nvPicPr>
          <p:cNvPr id="17" name="individualAudio (0)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1435100" y="6142038"/>
            <a:ext cx="609600" cy="609600"/>
          </a:xfrm>
          <a:prstGeom prst="rect">
            <a:avLst/>
          </a:prstGeom>
        </p:spPr>
      </p:pic>
      <p:pic>
        <p:nvPicPr>
          <p:cNvPr id="18" name="individualAudio (1)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5323082" y="6142038"/>
            <a:ext cx="609600" cy="609600"/>
          </a:xfrm>
          <a:prstGeom prst="rect">
            <a:avLst/>
          </a:prstGeom>
        </p:spPr>
      </p:pic>
      <p:pic>
        <p:nvPicPr>
          <p:cNvPr id="19" name="individualAudio (2)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9179254" y="6151127"/>
            <a:ext cx="609600" cy="609600"/>
          </a:xfrm>
          <a:prstGeom prst="rect">
            <a:avLst/>
          </a:prstGeom>
        </p:spPr>
      </p:pic>
      <p:pic>
        <p:nvPicPr>
          <p:cNvPr id="20" name="individualAudio (0)">
            <a:hlinkClick r:id="" action="ppaction://media"/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3339776" y="6142038"/>
            <a:ext cx="609600" cy="609600"/>
          </a:xfrm>
          <a:prstGeom prst="rect">
            <a:avLst/>
          </a:prstGeom>
        </p:spPr>
      </p:pic>
      <p:pic>
        <p:nvPicPr>
          <p:cNvPr id="21" name="individualAudio (1)">
            <a:hlinkClick r:id="" action="ppaction://media"/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48"/>
          <a:stretch>
            <a:fillRect/>
          </a:stretch>
        </p:blipFill>
        <p:spPr>
          <a:xfrm>
            <a:off x="7270422" y="6142038"/>
            <a:ext cx="609600" cy="6096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 rot="10800000">
            <a:off x="968487" y="5343173"/>
            <a:ext cx="461665" cy="54117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b="1" dirty="0" smtClean="0"/>
              <a:t>AAE</a:t>
            </a:r>
            <a:endParaRPr lang="ko-KR" altLang="en-US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2328527" y="2274416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463.47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165395" y="2254896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546.19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072289" y="2254896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886.75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505479" y="2313068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499.42/550.73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412450" y="2288365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621.08/910.35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328527" y="4187672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522.01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165395" y="4168152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683.05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0072289" y="4168152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919.92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505479" y="4226324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459.96/761.09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412450" y="4201621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772.62/1050.2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2328527" y="6112906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513.79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165395" y="6093386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649.03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0072289" y="6093386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1028.3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505479" y="6151558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526.50/743.81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412450" y="6126855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741.65/1039.9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619794" y="352697"/>
            <a:ext cx="1203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keyboard</a:t>
            </a:r>
            <a:endParaRPr lang="ko-KR" altLang="en-US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5792083" y="354464"/>
            <a:ext cx="666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bass</a:t>
            </a:r>
            <a:endParaRPr lang="ko-KR" altLang="en-US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9684891" y="371775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Guitar</a:t>
            </a:r>
            <a:endParaRPr lang="ko-KR" altLang="en-US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3257453" y="351080"/>
            <a:ext cx="185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/>
              <a:t>keyboard+bass</a:t>
            </a:r>
            <a:endParaRPr lang="ko-KR" altLang="en-US" b="1" dirty="0"/>
          </a:p>
        </p:txBody>
      </p:sp>
      <p:sp>
        <p:nvSpPr>
          <p:cNvPr id="68" name="TextBox 67"/>
          <p:cNvSpPr txBox="1"/>
          <p:nvPr/>
        </p:nvSpPr>
        <p:spPr>
          <a:xfrm>
            <a:off x="7426609" y="351080"/>
            <a:ext cx="150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/>
              <a:t>bass+Guitar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4865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080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080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4080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080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4080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4080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4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4080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5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4080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4080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408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408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408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4" dur="408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408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3426</TotalTime>
  <Words>129</Words>
  <Application>Microsoft Office PowerPoint</Application>
  <PresentationFormat>와이드스크린</PresentationFormat>
  <Paragraphs>97</Paragraphs>
  <Slides>9</Slides>
  <Notes>5</Notes>
  <HiddenSlides>0</HiddenSlides>
  <MMClips>72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Reconstruction</vt:lpstr>
      <vt:lpstr>PowerPoint 프레젠테이션</vt:lpstr>
      <vt:lpstr>PowerPoint 프레젠테이션</vt:lpstr>
      <vt:lpstr>Interpolations with different pitches with different instruments</vt:lpstr>
      <vt:lpstr>PowerPoint 프레젠테이션</vt:lpstr>
      <vt:lpstr>PowerPoint 프레젠테이션</vt:lpstr>
      <vt:lpstr>Interpolations with same pitches with different instruments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 yena</dc:creator>
  <cp:lastModifiedBy>yoo yena</cp:lastModifiedBy>
  <cp:revision>32</cp:revision>
  <dcterms:created xsi:type="dcterms:W3CDTF">2018-10-30T10:35:01Z</dcterms:created>
  <dcterms:modified xsi:type="dcterms:W3CDTF">2018-11-07T09:15:22Z</dcterms:modified>
</cp:coreProperties>
</file>

<file path=docProps/thumbnail.jpeg>
</file>